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5" r:id="rId1"/>
  </p:sldMasterIdLst>
  <p:notesMasterIdLst>
    <p:notesMasterId r:id="rId51"/>
  </p:notesMasterIdLst>
  <p:handoutMasterIdLst>
    <p:handoutMasterId r:id="rId52"/>
  </p:handoutMasterIdLst>
  <p:sldIdLst>
    <p:sldId id="256" r:id="rId2"/>
    <p:sldId id="257" r:id="rId3"/>
    <p:sldId id="258" r:id="rId4"/>
    <p:sldId id="306" r:id="rId5"/>
    <p:sldId id="310" r:id="rId6"/>
    <p:sldId id="282" r:id="rId7"/>
    <p:sldId id="269" r:id="rId8"/>
    <p:sldId id="283" r:id="rId9"/>
    <p:sldId id="270" r:id="rId10"/>
    <p:sldId id="271" r:id="rId11"/>
    <p:sldId id="272" r:id="rId12"/>
    <p:sldId id="275" r:id="rId13"/>
    <p:sldId id="274" r:id="rId14"/>
    <p:sldId id="276" r:id="rId15"/>
    <p:sldId id="273" r:id="rId16"/>
    <p:sldId id="285" r:id="rId17"/>
    <p:sldId id="322" r:id="rId18"/>
    <p:sldId id="323" r:id="rId19"/>
    <p:sldId id="330" r:id="rId20"/>
    <p:sldId id="324" r:id="rId21"/>
    <p:sldId id="328" r:id="rId22"/>
    <p:sldId id="319" r:id="rId23"/>
    <p:sldId id="320" r:id="rId24"/>
    <p:sldId id="325" r:id="rId25"/>
    <p:sldId id="326" r:id="rId26"/>
    <p:sldId id="327" r:id="rId27"/>
    <p:sldId id="287" r:id="rId28"/>
    <p:sldId id="288" r:id="rId29"/>
    <p:sldId id="289" r:id="rId30"/>
    <p:sldId id="307" r:id="rId31"/>
    <p:sldId id="290" r:id="rId32"/>
    <p:sldId id="329" r:id="rId33"/>
    <p:sldId id="331" r:id="rId34"/>
    <p:sldId id="334" r:id="rId35"/>
    <p:sldId id="335" r:id="rId36"/>
    <p:sldId id="336" r:id="rId37"/>
    <p:sldId id="337" r:id="rId38"/>
    <p:sldId id="338" r:id="rId39"/>
    <p:sldId id="332" r:id="rId40"/>
    <p:sldId id="333" r:id="rId41"/>
    <p:sldId id="339" r:id="rId42"/>
    <p:sldId id="340" r:id="rId43"/>
    <p:sldId id="341" r:id="rId44"/>
    <p:sldId id="292" r:id="rId45"/>
    <p:sldId id="301" r:id="rId46"/>
    <p:sldId id="302" r:id="rId47"/>
    <p:sldId id="303" r:id="rId48"/>
    <p:sldId id="304" r:id="rId49"/>
    <p:sldId id="286" r:id="rId50"/>
  </p:sldIdLst>
  <p:sldSz cx="9144000" cy="6858000" type="screen4x3"/>
  <p:notesSz cx="7034213"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99"/>
    <a:srgbClr val="A50021"/>
    <a:srgbClr val="1B7503"/>
    <a:srgbClr val="003300"/>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A9255-0C8C-4A42-913B-DB3F79FFCA48}" v="143" dt="2022-04-18T20:52:53.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4" autoAdjust="0"/>
  </p:normalViewPr>
  <p:slideViewPr>
    <p:cSldViewPr>
      <p:cViewPr varScale="1">
        <p:scale>
          <a:sx n="86" d="100"/>
          <a:sy n="86" d="100"/>
        </p:scale>
        <p:origin x="6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n, Stephen P." userId="b332c89f-05b9-456a-af3f-d7e146778a39" providerId="ADAL" clId="{AB1A9255-0C8C-4A42-913B-DB3F79FFCA48}"/>
    <pc:docChg chg="undo custSel addSld delSld modSld sldOrd">
      <pc:chgData name="Marien, Stephen P." userId="b332c89f-05b9-456a-af3f-d7e146778a39" providerId="ADAL" clId="{AB1A9255-0C8C-4A42-913B-DB3F79FFCA48}" dt="2022-04-18T20:52:53.643" v="8074" actId="14100"/>
      <pc:docMkLst>
        <pc:docMk/>
      </pc:docMkLst>
      <pc:sldChg chg="addSp modSp mod">
        <pc:chgData name="Marien, Stephen P." userId="b332c89f-05b9-456a-af3f-d7e146778a39" providerId="ADAL" clId="{AB1A9255-0C8C-4A42-913B-DB3F79FFCA48}" dt="2022-04-18T19:56:30.480" v="7469" actId="14861"/>
        <pc:sldMkLst>
          <pc:docMk/>
          <pc:sldMk cId="0" sldId="256"/>
        </pc:sldMkLst>
        <pc:spChg chg="mod">
          <ac:chgData name="Marien, Stephen P." userId="b332c89f-05b9-456a-af3f-d7e146778a39" providerId="ADAL" clId="{AB1A9255-0C8C-4A42-913B-DB3F79FFCA48}" dt="2022-04-13T19:49:20.592" v="937" actId="1076"/>
          <ac:spMkLst>
            <pc:docMk/>
            <pc:sldMk cId="0" sldId="256"/>
            <ac:spMk id="4098" creationId="{00000000-0000-0000-0000-000000000000}"/>
          </ac:spMkLst>
        </pc:spChg>
        <pc:picChg chg="add mod">
          <ac:chgData name="Marien, Stephen P." userId="b332c89f-05b9-456a-af3f-d7e146778a39" providerId="ADAL" clId="{AB1A9255-0C8C-4A42-913B-DB3F79FFCA48}" dt="2022-04-18T19:56:30.480" v="7469" actId="14861"/>
          <ac:picMkLst>
            <pc:docMk/>
            <pc:sldMk cId="0" sldId="256"/>
            <ac:picMk id="3" creationId="{D000AC10-2684-42FA-9EB1-E111171E49B3}"/>
          </ac:picMkLst>
        </pc:picChg>
      </pc:sldChg>
      <pc:sldChg chg="modSp mod">
        <pc:chgData name="Marien, Stephen P." userId="b332c89f-05b9-456a-af3f-d7e146778a39" providerId="ADAL" clId="{AB1A9255-0C8C-4A42-913B-DB3F79FFCA48}" dt="2022-04-18T20:14:08.345" v="7691" actId="6549"/>
        <pc:sldMkLst>
          <pc:docMk/>
          <pc:sldMk cId="0" sldId="257"/>
        </pc:sldMkLst>
        <pc:spChg chg="mod">
          <ac:chgData name="Marien, Stephen P." userId="b332c89f-05b9-456a-af3f-d7e146778a39" providerId="ADAL" clId="{AB1A9255-0C8C-4A42-913B-DB3F79FFCA48}" dt="2022-03-28T20:28:25.016" v="855" actId="1076"/>
          <ac:spMkLst>
            <pc:docMk/>
            <pc:sldMk cId="0" sldId="257"/>
            <ac:spMk id="5122" creationId="{00000000-0000-0000-0000-000000000000}"/>
          </ac:spMkLst>
        </pc:spChg>
        <pc:spChg chg="mod">
          <ac:chgData name="Marien, Stephen P." userId="b332c89f-05b9-456a-af3f-d7e146778a39" providerId="ADAL" clId="{AB1A9255-0C8C-4A42-913B-DB3F79FFCA48}" dt="2022-04-18T20:14:08.345" v="7691" actId="6549"/>
          <ac:spMkLst>
            <pc:docMk/>
            <pc:sldMk cId="0" sldId="257"/>
            <ac:spMk id="5123" creationId="{00000000-0000-0000-0000-000000000000}"/>
          </ac:spMkLst>
        </pc:spChg>
      </pc:sldChg>
      <pc:sldChg chg="modSp mod">
        <pc:chgData name="Marien, Stephen P." userId="b332c89f-05b9-456a-af3f-d7e146778a39" providerId="ADAL" clId="{AB1A9255-0C8C-4A42-913B-DB3F79FFCA48}" dt="2022-04-18T20:12:03.048" v="7679" actId="20577"/>
        <pc:sldMkLst>
          <pc:docMk/>
          <pc:sldMk cId="0" sldId="258"/>
        </pc:sldMkLst>
        <pc:spChg chg="mod">
          <ac:chgData name="Marien, Stephen P." userId="b332c89f-05b9-456a-af3f-d7e146778a39" providerId="ADAL" clId="{AB1A9255-0C8C-4A42-913B-DB3F79FFCA48}" dt="2022-04-18T20:00:13.188" v="7575" actId="207"/>
          <ac:spMkLst>
            <pc:docMk/>
            <pc:sldMk cId="0" sldId="258"/>
            <ac:spMk id="12290" creationId="{00000000-0000-0000-0000-000000000000}"/>
          </ac:spMkLst>
        </pc:spChg>
        <pc:spChg chg="mod">
          <ac:chgData name="Marien, Stephen P." userId="b332c89f-05b9-456a-af3f-d7e146778a39" providerId="ADAL" clId="{AB1A9255-0C8C-4A42-913B-DB3F79FFCA48}" dt="2022-04-18T20:12:03.048" v="7679" actId="20577"/>
          <ac:spMkLst>
            <pc:docMk/>
            <pc:sldMk cId="0" sldId="258"/>
            <ac:spMk id="12291" creationId="{00000000-0000-0000-0000-000000000000}"/>
          </ac:spMkLst>
        </pc:spChg>
      </pc:sldChg>
      <pc:sldChg chg="del">
        <pc:chgData name="Marien, Stephen P." userId="b332c89f-05b9-456a-af3f-d7e146778a39" providerId="ADAL" clId="{AB1A9255-0C8C-4A42-913B-DB3F79FFCA48}" dt="2022-03-24T17:40:39.415" v="623" actId="47"/>
        <pc:sldMkLst>
          <pc:docMk/>
          <pc:sldMk cId="0" sldId="259"/>
        </pc:sldMkLst>
      </pc:sldChg>
      <pc:sldChg chg="addSp delSp modSp del mod">
        <pc:chgData name="Marien, Stephen P." userId="b332c89f-05b9-456a-af3f-d7e146778a39" providerId="ADAL" clId="{AB1A9255-0C8C-4A42-913B-DB3F79FFCA48}" dt="2022-04-18T20:12:44.408" v="7682" actId="47"/>
        <pc:sldMkLst>
          <pc:docMk/>
          <pc:sldMk cId="0" sldId="260"/>
        </pc:sldMkLst>
        <pc:spChg chg="add del">
          <ac:chgData name="Marien, Stephen P." userId="b332c89f-05b9-456a-af3f-d7e146778a39" providerId="ADAL" clId="{AB1A9255-0C8C-4A42-913B-DB3F79FFCA48}" dt="2022-03-24T17:05:44.031" v="48" actId="22"/>
          <ac:spMkLst>
            <pc:docMk/>
            <pc:sldMk cId="0" sldId="260"/>
            <ac:spMk id="8" creationId="{A4ED0DC8-3A31-4847-8AAA-5209ACC10AD0}"/>
          </ac:spMkLst>
        </pc:spChg>
        <pc:spChg chg="add mod">
          <ac:chgData name="Marien, Stephen P." userId="b332c89f-05b9-456a-af3f-d7e146778a39" providerId="ADAL" clId="{AB1A9255-0C8C-4A42-913B-DB3F79FFCA48}" dt="2022-03-24T17:06:43.210" v="64" actId="1076"/>
          <ac:spMkLst>
            <pc:docMk/>
            <pc:sldMk cId="0" sldId="260"/>
            <ac:spMk id="11" creationId="{E6B63BA4-FC98-4744-A1DA-53BDC3917ADA}"/>
          </ac:spMkLst>
        </pc:spChg>
        <pc:spChg chg="mod">
          <ac:chgData name="Marien, Stephen P." userId="b332c89f-05b9-456a-af3f-d7e146778a39" providerId="ADAL" clId="{AB1A9255-0C8C-4A42-913B-DB3F79FFCA48}" dt="2022-03-24T17:07:15.460" v="90" actId="6549"/>
          <ac:spMkLst>
            <pc:docMk/>
            <pc:sldMk cId="0" sldId="260"/>
            <ac:spMk id="5125" creationId="{00000000-0000-0000-0000-000000000000}"/>
          </ac:spMkLst>
        </pc:spChg>
        <pc:spChg chg="mod">
          <ac:chgData name="Marien, Stephen P." userId="b332c89f-05b9-456a-af3f-d7e146778a39" providerId="ADAL" clId="{AB1A9255-0C8C-4A42-913B-DB3F79FFCA48}" dt="2022-03-24T17:07:03.751" v="69" actId="1076"/>
          <ac:spMkLst>
            <pc:docMk/>
            <pc:sldMk cId="0" sldId="260"/>
            <ac:spMk id="5127" creationId="{00000000-0000-0000-0000-000000000000}"/>
          </ac:spMkLst>
        </pc:spChg>
        <pc:picChg chg="del">
          <ac:chgData name="Marien, Stephen P." userId="b332c89f-05b9-456a-af3f-d7e146778a39" providerId="ADAL" clId="{AB1A9255-0C8C-4A42-913B-DB3F79FFCA48}" dt="2022-03-24T17:05:39.528" v="46" actId="478"/>
          <ac:picMkLst>
            <pc:docMk/>
            <pc:sldMk cId="0" sldId="260"/>
            <ac:picMk id="2" creationId="{00000000-0000-0000-0000-000000000000}"/>
          </ac:picMkLst>
        </pc:picChg>
        <pc:picChg chg="add mod ord">
          <ac:chgData name="Marien, Stephen P." userId="b332c89f-05b9-456a-af3f-d7e146778a39" providerId="ADAL" clId="{AB1A9255-0C8C-4A42-913B-DB3F79FFCA48}" dt="2022-04-14T20:56:34.030" v="7363" actId="692"/>
          <ac:picMkLst>
            <pc:docMk/>
            <pc:sldMk cId="0" sldId="260"/>
            <ac:picMk id="5" creationId="{8D30DB3A-A515-49D4-B22B-2E524547D6E5}"/>
          </ac:picMkLst>
        </pc:picChg>
        <pc:cxnChg chg="mod">
          <ac:chgData name="Marien, Stephen P." userId="b332c89f-05b9-456a-af3f-d7e146778a39" providerId="ADAL" clId="{AB1A9255-0C8C-4A42-913B-DB3F79FFCA48}" dt="2022-03-24T17:07:15.052" v="89" actId="6549"/>
          <ac:cxnSpMkLst>
            <pc:docMk/>
            <pc:sldMk cId="0" sldId="260"/>
            <ac:cxnSpMk id="9" creationId="{00000000-0000-0000-0000-000000000000}"/>
          </ac:cxnSpMkLst>
        </pc:cxnChg>
      </pc:sldChg>
      <pc:sldChg chg="del">
        <pc:chgData name="Marien, Stephen P." userId="b332c89f-05b9-456a-af3f-d7e146778a39" providerId="ADAL" clId="{AB1A9255-0C8C-4A42-913B-DB3F79FFCA48}" dt="2022-03-24T17:40:41.176" v="624" actId="47"/>
        <pc:sldMkLst>
          <pc:docMk/>
          <pc:sldMk cId="0" sldId="261"/>
        </pc:sldMkLst>
      </pc:sldChg>
      <pc:sldChg chg="addSp delSp modSp mod">
        <pc:chgData name="Marien, Stephen P." userId="b332c89f-05b9-456a-af3f-d7e146778a39" providerId="ADAL" clId="{AB1A9255-0C8C-4A42-913B-DB3F79FFCA48}" dt="2022-04-14T20:53:55.651" v="7343" actId="692"/>
        <pc:sldMkLst>
          <pc:docMk/>
          <pc:sldMk cId="0" sldId="269"/>
        </pc:sldMkLst>
        <pc:spChg chg="mod">
          <ac:chgData name="Marien, Stephen P." userId="b332c89f-05b9-456a-af3f-d7e146778a39" providerId="ADAL" clId="{AB1A9255-0C8C-4A42-913B-DB3F79FFCA48}" dt="2022-03-24T17:42:44.880" v="644" actId="1076"/>
          <ac:spMkLst>
            <pc:docMk/>
            <pc:sldMk cId="0" sldId="269"/>
            <ac:spMk id="20490" creationId="{00000000-0000-0000-0000-000000000000}"/>
          </ac:spMkLst>
        </pc:spChg>
        <pc:spChg chg="mod">
          <ac:chgData name="Marien, Stephen P." userId="b332c89f-05b9-456a-af3f-d7e146778a39" providerId="ADAL" clId="{AB1A9255-0C8C-4A42-913B-DB3F79FFCA48}" dt="2022-03-24T17:43:10.670" v="649" actId="1076"/>
          <ac:spMkLst>
            <pc:docMk/>
            <pc:sldMk cId="0" sldId="269"/>
            <ac:spMk id="23559" creationId="{00000000-0000-0000-0000-000000000000}"/>
          </ac:spMkLst>
        </pc:spChg>
        <pc:spChg chg="mod">
          <ac:chgData name="Marien, Stephen P." userId="b332c89f-05b9-456a-af3f-d7e146778a39" providerId="ADAL" clId="{AB1A9255-0C8C-4A42-913B-DB3F79FFCA48}" dt="2022-03-24T17:42:40.971" v="643" actId="1076"/>
          <ac:spMkLst>
            <pc:docMk/>
            <pc:sldMk cId="0" sldId="269"/>
            <ac:spMk id="23561" creationId="{00000000-0000-0000-0000-000000000000}"/>
          </ac:spMkLst>
        </pc:spChg>
        <pc:spChg chg="mod">
          <ac:chgData name="Marien, Stephen P." userId="b332c89f-05b9-456a-af3f-d7e146778a39" providerId="ADAL" clId="{AB1A9255-0C8C-4A42-913B-DB3F79FFCA48}" dt="2022-03-24T17:42:50.159" v="645" actId="14100"/>
          <ac:spMkLst>
            <pc:docMk/>
            <pc:sldMk cId="0" sldId="269"/>
            <ac:spMk id="23562" creationId="{00000000-0000-0000-0000-000000000000}"/>
          </ac:spMkLst>
        </pc:spChg>
        <pc:picChg chg="del">
          <ac:chgData name="Marien, Stephen P." userId="b332c89f-05b9-456a-af3f-d7e146778a39" providerId="ADAL" clId="{AB1A9255-0C8C-4A42-913B-DB3F79FFCA48}" dt="2022-03-24T17:42:23.543" v="638" actId="478"/>
          <ac:picMkLst>
            <pc:docMk/>
            <pc:sldMk cId="0" sldId="269"/>
            <ac:picMk id="2" creationId="{00000000-0000-0000-0000-000000000000}"/>
          </ac:picMkLst>
        </pc:picChg>
        <pc:picChg chg="add mod ord">
          <ac:chgData name="Marien, Stephen P." userId="b332c89f-05b9-456a-af3f-d7e146778a39" providerId="ADAL" clId="{AB1A9255-0C8C-4A42-913B-DB3F79FFCA48}" dt="2022-04-14T20:53:55.651" v="7343" actId="692"/>
          <ac:picMkLst>
            <pc:docMk/>
            <pc:sldMk cId="0" sldId="269"/>
            <ac:picMk id="4" creationId="{B01284D8-1D66-4589-A797-3FAFE3AA7EBB}"/>
          </ac:picMkLst>
        </pc:picChg>
      </pc:sldChg>
      <pc:sldChg chg="modSp mod">
        <pc:chgData name="Marien, Stephen P." userId="b332c89f-05b9-456a-af3f-d7e146778a39" providerId="ADAL" clId="{AB1A9255-0C8C-4A42-913B-DB3F79FFCA48}" dt="2022-04-14T21:01:26.356" v="7393" actId="20577"/>
        <pc:sldMkLst>
          <pc:docMk/>
          <pc:sldMk cId="0" sldId="271"/>
        </pc:sldMkLst>
        <pc:spChg chg="mod">
          <ac:chgData name="Marien, Stephen P." userId="b332c89f-05b9-456a-af3f-d7e146778a39" providerId="ADAL" clId="{AB1A9255-0C8C-4A42-913B-DB3F79FFCA48}" dt="2022-04-14T21:01:26.356" v="7393" actId="20577"/>
          <ac:spMkLst>
            <pc:docMk/>
            <pc:sldMk cId="0" sldId="271"/>
            <ac:spMk id="27651" creationId="{00000000-0000-0000-0000-000000000000}"/>
          </ac:spMkLst>
        </pc:spChg>
      </pc:sldChg>
      <pc:sldChg chg="modSp mod">
        <pc:chgData name="Marien, Stephen P." userId="b332c89f-05b9-456a-af3f-d7e146778a39" providerId="ADAL" clId="{AB1A9255-0C8C-4A42-913B-DB3F79FFCA48}" dt="2022-04-18T20:17:33.267" v="7767" actId="113"/>
        <pc:sldMkLst>
          <pc:docMk/>
          <pc:sldMk cId="0" sldId="272"/>
        </pc:sldMkLst>
        <pc:spChg chg="mod">
          <ac:chgData name="Marien, Stephen P." userId="b332c89f-05b9-456a-af3f-d7e146778a39" providerId="ADAL" clId="{AB1A9255-0C8C-4A42-913B-DB3F79FFCA48}" dt="2022-04-18T20:17:33.267" v="7767" actId="113"/>
          <ac:spMkLst>
            <pc:docMk/>
            <pc:sldMk cId="0" sldId="272"/>
            <ac:spMk id="28675" creationId="{00000000-0000-0000-0000-000000000000}"/>
          </ac:spMkLst>
        </pc:spChg>
      </pc:sldChg>
      <pc:sldChg chg="modSp mod">
        <pc:chgData name="Marien, Stephen P." userId="b332c89f-05b9-456a-af3f-d7e146778a39" providerId="ADAL" clId="{AB1A9255-0C8C-4A42-913B-DB3F79FFCA48}" dt="2022-04-18T20:45:16.789" v="8060" actId="14100"/>
        <pc:sldMkLst>
          <pc:docMk/>
          <pc:sldMk cId="0" sldId="273"/>
        </pc:sldMkLst>
        <pc:picChg chg="mod">
          <ac:chgData name="Marien, Stephen P." userId="b332c89f-05b9-456a-af3f-d7e146778a39" providerId="ADAL" clId="{AB1A9255-0C8C-4A42-913B-DB3F79FFCA48}" dt="2022-04-18T20:45:11.921" v="8059" actId="14100"/>
          <ac:picMkLst>
            <pc:docMk/>
            <pc:sldMk cId="0" sldId="273"/>
            <ac:picMk id="3" creationId="{00000000-0000-0000-0000-000000000000}"/>
          </ac:picMkLst>
        </pc:picChg>
        <pc:cxnChg chg="mod">
          <ac:chgData name="Marien, Stephen P." userId="b332c89f-05b9-456a-af3f-d7e146778a39" providerId="ADAL" clId="{AB1A9255-0C8C-4A42-913B-DB3F79FFCA48}" dt="2022-04-18T20:45:16.789" v="8060" actId="14100"/>
          <ac:cxnSpMkLst>
            <pc:docMk/>
            <pc:sldMk cId="0" sldId="273"/>
            <ac:cxnSpMk id="10" creationId="{00000000-0000-0000-0000-000000000000}"/>
          </ac:cxnSpMkLst>
        </pc:cxnChg>
      </pc:sldChg>
      <pc:sldChg chg="modSp mod ord">
        <pc:chgData name="Marien, Stephen P." userId="b332c89f-05b9-456a-af3f-d7e146778a39" providerId="ADAL" clId="{AB1A9255-0C8C-4A42-913B-DB3F79FFCA48}" dt="2022-04-18T20:45:36.432" v="8064" actId="1076"/>
        <pc:sldMkLst>
          <pc:docMk/>
          <pc:sldMk cId="0" sldId="275"/>
        </pc:sldMkLst>
        <pc:spChg chg="mod">
          <ac:chgData name="Marien, Stephen P." userId="b332c89f-05b9-456a-af3f-d7e146778a39" providerId="ADAL" clId="{AB1A9255-0C8C-4A42-913B-DB3F79FFCA48}" dt="2022-04-18T20:45:36.432" v="8064" actId="1076"/>
          <ac:spMkLst>
            <pc:docMk/>
            <pc:sldMk cId="0" sldId="275"/>
            <ac:spMk id="28678" creationId="{00000000-0000-0000-0000-000000000000}"/>
          </ac:spMkLst>
        </pc:spChg>
        <pc:picChg chg="mod">
          <ac:chgData name="Marien, Stephen P." userId="b332c89f-05b9-456a-af3f-d7e146778a39" providerId="ADAL" clId="{AB1A9255-0C8C-4A42-913B-DB3F79FFCA48}" dt="2022-04-18T20:45:32.652" v="8063" actId="1076"/>
          <ac:picMkLst>
            <pc:docMk/>
            <pc:sldMk cId="0" sldId="275"/>
            <ac:picMk id="2" creationId="{00000000-0000-0000-0000-000000000000}"/>
          </ac:picMkLst>
        </pc:picChg>
      </pc:sldChg>
      <pc:sldChg chg="addSp modSp mod">
        <pc:chgData name="Marien, Stephen P." userId="b332c89f-05b9-456a-af3f-d7e146778a39" providerId="ADAL" clId="{AB1A9255-0C8C-4A42-913B-DB3F79FFCA48}" dt="2022-04-14T20:56:59.479" v="7368" actId="692"/>
        <pc:sldMkLst>
          <pc:docMk/>
          <pc:sldMk cId="0" sldId="282"/>
        </pc:sldMkLst>
        <pc:spChg chg="mod">
          <ac:chgData name="Marien, Stephen P." userId="b332c89f-05b9-456a-af3f-d7e146778a39" providerId="ADAL" clId="{AB1A9255-0C8C-4A42-913B-DB3F79FFCA48}" dt="2022-03-24T17:41:05.455" v="629" actId="1076"/>
          <ac:spMkLst>
            <pc:docMk/>
            <pc:sldMk cId="0" sldId="282"/>
            <ac:spMk id="39938" creationId="{00000000-0000-0000-0000-000000000000}"/>
          </ac:spMkLst>
        </pc:spChg>
        <pc:spChg chg="mod">
          <ac:chgData name="Marien, Stephen P." userId="b332c89f-05b9-456a-af3f-d7e146778a39" providerId="ADAL" clId="{AB1A9255-0C8C-4A42-913B-DB3F79FFCA48}" dt="2022-03-24T17:41:48.620" v="635" actId="404"/>
          <ac:spMkLst>
            <pc:docMk/>
            <pc:sldMk cId="0" sldId="282"/>
            <ac:spMk id="39939" creationId="{00000000-0000-0000-0000-000000000000}"/>
          </ac:spMkLst>
        </pc:spChg>
        <pc:picChg chg="add mod">
          <ac:chgData name="Marien, Stephen P." userId="b332c89f-05b9-456a-af3f-d7e146778a39" providerId="ADAL" clId="{AB1A9255-0C8C-4A42-913B-DB3F79FFCA48}" dt="2022-04-14T20:56:59.479" v="7368" actId="692"/>
          <ac:picMkLst>
            <pc:docMk/>
            <pc:sldMk cId="0" sldId="282"/>
            <ac:picMk id="3" creationId="{E48BB8C1-753B-40AB-B7BE-94CD8093DBD2}"/>
          </ac:picMkLst>
        </pc:picChg>
      </pc:sldChg>
      <pc:sldChg chg="modSp mod">
        <pc:chgData name="Marien, Stephen P." userId="b332c89f-05b9-456a-af3f-d7e146778a39" providerId="ADAL" clId="{AB1A9255-0C8C-4A42-913B-DB3F79FFCA48}" dt="2022-04-14T20:53:46.699" v="7339" actId="692"/>
        <pc:sldMkLst>
          <pc:docMk/>
          <pc:sldMk cId="0" sldId="283"/>
        </pc:sldMkLst>
        <pc:picChg chg="mod">
          <ac:chgData name="Marien, Stephen P." userId="b332c89f-05b9-456a-af3f-d7e146778a39" providerId="ADAL" clId="{AB1A9255-0C8C-4A42-913B-DB3F79FFCA48}" dt="2022-04-14T20:53:46.699" v="7339" actId="692"/>
          <ac:picMkLst>
            <pc:docMk/>
            <pc:sldMk cId="0" sldId="283"/>
            <ac:picMk id="2" creationId="{00000000-0000-0000-0000-000000000000}"/>
          </ac:picMkLst>
        </pc:picChg>
      </pc:sldChg>
      <pc:sldChg chg="modSp mod">
        <pc:chgData name="Marien, Stephen P." userId="b332c89f-05b9-456a-af3f-d7e146778a39" providerId="ADAL" clId="{AB1A9255-0C8C-4A42-913B-DB3F79FFCA48}" dt="2022-04-14T21:03:42.043" v="7407" actId="692"/>
        <pc:sldMkLst>
          <pc:docMk/>
          <pc:sldMk cId="0" sldId="285"/>
        </pc:sldMkLst>
        <pc:spChg chg="mod">
          <ac:chgData name="Marien, Stephen P." userId="b332c89f-05b9-456a-af3f-d7e146778a39" providerId="ADAL" clId="{AB1A9255-0C8C-4A42-913B-DB3F79FFCA48}" dt="2022-03-24T20:08:29.854" v="848" actId="1076"/>
          <ac:spMkLst>
            <pc:docMk/>
            <pc:sldMk cId="0" sldId="285"/>
            <ac:spMk id="13" creationId="{00000000-0000-0000-0000-000000000000}"/>
          </ac:spMkLst>
        </pc:spChg>
        <pc:picChg chg="mod">
          <ac:chgData name="Marien, Stephen P." userId="b332c89f-05b9-456a-af3f-d7e146778a39" providerId="ADAL" clId="{AB1A9255-0C8C-4A42-913B-DB3F79FFCA48}" dt="2022-04-14T21:03:42.043" v="7407" actId="692"/>
          <ac:picMkLst>
            <pc:docMk/>
            <pc:sldMk cId="0" sldId="285"/>
            <ac:picMk id="2" creationId="{00000000-0000-0000-0000-000000000000}"/>
          </ac:picMkLst>
        </pc:picChg>
      </pc:sldChg>
      <pc:sldChg chg="delSp modSp mod">
        <pc:chgData name="Marien, Stephen P." userId="b332c89f-05b9-456a-af3f-d7e146778a39" providerId="ADAL" clId="{AB1A9255-0C8C-4A42-913B-DB3F79FFCA48}" dt="2022-04-18T20:30:39.396" v="7964" actId="207"/>
        <pc:sldMkLst>
          <pc:docMk/>
          <pc:sldMk cId="0" sldId="286"/>
        </pc:sldMkLst>
        <pc:spChg chg="del">
          <ac:chgData name="Marien, Stephen P." userId="b332c89f-05b9-456a-af3f-d7e146778a39" providerId="ADAL" clId="{AB1A9255-0C8C-4A42-913B-DB3F79FFCA48}" dt="2022-04-18T20:29:39.999" v="7880" actId="478"/>
          <ac:spMkLst>
            <pc:docMk/>
            <pc:sldMk cId="0" sldId="286"/>
            <ac:spMk id="46082" creationId="{00000000-0000-0000-0000-000000000000}"/>
          </ac:spMkLst>
        </pc:spChg>
        <pc:spChg chg="del">
          <ac:chgData name="Marien, Stephen P." userId="b332c89f-05b9-456a-af3f-d7e146778a39" providerId="ADAL" clId="{AB1A9255-0C8C-4A42-913B-DB3F79FFCA48}" dt="2022-04-18T20:29:42.397" v="7881" actId="478"/>
          <ac:spMkLst>
            <pc:docMk/>
            <pc:sldMk cId="0" sldId="286"/>
            <ac:spMk id="46083" creationId="{00000000-0000-0000-0000-000000000000}"/>
          </ac:spMkLst>
        </pc:spChg>
        <pc:spChg chg="mod">
          <ac:chgData name="Marien, Stephen P." userId="b332c89f-05b9-456a-af3f-d7e146778a39" providerId="ADAL" clId="{AB1A9255-0C8C-4A42-913B-DB3F79FFCA48}" dt="2022-04-18T20:30:39.396" v="7964" actId="207"/>
          <ac:spMkLst>
            <pc:docMk/>
            <pc:sldMk cId="0" sldId="286"/>
            <ac:spMk id="57346" creationId="{00000000-0000-0000-0000-000000000000}"/>
          </ac:spMkLst>
        </pc:spChg>
      </pc:sldChg>
      <pc:sldChg chg="delSp modSp mod">
        <pc:chgData name="Marien, Stephen P." userId="b332c89f-05b9-456a-af3f-d7e146778a39" providerId="ADAL" clId="{AB1A9255-0C8C-4A42-913B-DB3F79FFCA48}" dt="2022-04-14T20:12:31.150" v="6308" actId="6549"/>
        <pc:sldMkLst>
          <pc:docMk/>
          <pc:sldMk cId="0" sldId="288"/>
        </pc:sldMkLst>
        <pc:spChg chg="del">
          <ac:chgData name="Marien, Stephen P." userId="b332c89f-05b9-456a-af3f-d7e146778a39" providerId="ADAL" clId="{AB1A9255-0C8C-4A42-913B-DB3F79FFCA48}" dt="2022-04-14T20:05:00.238" v="6291" actId="478"/>
          <ac:spMkLst>
            <pc:docMk/>
            <pc:sldMk cId="0" sldId="288"/>
            <ac:spMk id="31746" creationId="{00000000-0000-0000-0000-000000000000}"/>
          </ac:spMkLst>
        </pc:spChg>
        <pc:spChg chg="mod">
          <ac:chgData name="Marien, Stephen P." userId="b332c89f-05b9-456a-af3f-d7e146778a39" providerId="ADAL" clId="{AB1A9255-0C8C-4A42-913B-DB3F79FFCA48}" dt="2022-04-14T20:12:31.150" v="6308" actId="6549"/>
          <ac:spMkLst>
            <pc:docMk/>
            <pc:sldMk cId="0" sldId="288"/>
            <ac:spMk id="66563" creationId="{00000000-0000-0000-0000-000000000000}"/>
          </ac:spMkLst>
        </pc:spChg>
      </pc:sldChg>
      <pc:sldChg chg="addSp delSp modSp mod">
        <pc:chgData name="Marien, Stephen P." userId="b332c89f-05b9-456a-af3f-d7e146778a39" providerId="ADAL" clId="{AB1A9255-0C8C-4A42-913B-DB3F79FFCA48}" dt="2022-04-18T20:39:57.618" v="8015" actId="14100"/>
        <pc:sldMkLst>
          <pc:docMk/>
          <pc:sldMk cId="0" sldId="289"/>
        </pc:sldMkLst>
        <pc:spChg chg="mod">
          <ac:chgData name="Marien, Stephen P." userId="b332c89f-05b9-456a-af3f-d7e146778a39" providerId="ADAL" clId="{AB1A9255-0C8C-4A42-913B-DB3F79FFCA48}" dt="2022-04-13T20:28:00.580" v="978" actId="1076"/>
          <ac:spMkLst>
            <pc:docMk/>
            <pc:sldMk cId="0" sldId="289"/>
            <ac:spMk id="8" creationId="{00000000-0000-0000-0000-000000000000}"/>
          </ac:spMkLst>
        </pc:spChg>
        <pc:spChg chg="mod">
          <ac:chgData name="Marien, Stephen P." userId="b332c89f-05b9-456a-af3f-d7e146778a39" providerId="ADAL" clId="{AB1A9255-0C8C-4A42-913B-DB3F79FFCA48}" dt="2022-04-13T20:49:04.608" v="1134" actId="1076"/>
          <ac:spMkLst>
            <pc:docMk/>
            <pc:sldMk cId="0" sldId="289"/>
            <ac:spMk id="67586" creationId="{00000000-0000-0000-0000-000000000000}"/>
          </ac:spMkLst>
        </pc:spChg>
        <pc:picChg chg="del">
          <ac:chgData name="Marien, Stephen P." userId="b332c89f-05b9-456a-af3f-d7e146778a39" providerId="ADAL" clId="{AB1A9255-0C8C-4A42-913B-DB3F79FFCA48}" dt="2022-04-13T20:27:14.705" v="970" actId="478"/>
          <ac:picMkLst>
            <pc:docMk/>
            <pc:sldMk cId="0" sldId="289"/>
            <ac:picMk id="2" creationId="{00000000-0000-0000-0000-000000000000}"/>
          </ac:picMkLst>
        </pc:picChg>
        <pc:picChg chg="add mod">
          <ac:chgData name="Marien, Stephen P." userId="b332c89f-05b9-456a-af3f-d7e146778a39" providerId="ADAL" clId="{AB1A9255-0C8C-4A42-913B-DB3F79FFCA48}" dt="2022-04-18T20:39:57.618" v="8015" actId="14100"/>
          <ac:picMkLst>
            <pc:docMk/>
            <pc:sldMk cId="0" sldId="289"/>
            <ac:picMk id="4" creationId="{1893A58E-9279-425D-81FB-98100674E240}"/>
          </ac:picMkLst>
        </pc:picChg>
        <pc:cxnChg chg="add del mod">
          <ac:chgData name="Marien, Stephen P." userId="b332c89f-05b9-456a-af3f-d7e146778a39" providerId="ADAL" clId="{AB1A9255-0C8C-4A42-913B-DB3F79FFCA48}" dt="2022-04-13T20:27:19.201" v="972"/>
          <ac:cxnSpMkLst>
            <pc:docMk/>
            <pc:sldMk cId="0" sldId="289"/>
            <ac:cxnSpMk id="9" creationId="{C1782BA9-0EDA-42E3-8DE3-987B4A6039D3}"/>
          </ac:cxnSpMkLst>
        </pc:cxnChg>
      </pc:sldChg>
      <pc:sldChg chg="addSp delSp modSp mod modAnim">
        <pc:chgData name="Marien, Stephen P." userId="b332c89f-05b9-456a-af3f-d7e146778a39" providerId="ADAL" clId="{AB1A9255-0C8C-4A42-913B-DB3F79FFCA48}" dt="2022-04-14T20:06:58.744" v="6307" actId="692"/>
        <pc:sldMkLst>
          <pc:docMk/>
          <pc:sldMk cId="0" sldId="290"/>
        </pc:sldMkLst>
        <pc:spChg chg="mod">
          <ac:chgData name="Marien, Stephen P." userId="b332c89f-05b9-456a-af3f-d7e146778a39" providerId="ADAL" clId="{AB1A9255-0C8C-4A42-913B-DB3F79FFCA48}" dt="2022-04-13T20:28:29.866" v="983" actId="1076"/>
          <ac:spMkLst>
            <pc:docMk/>
            <pc:sldMk cId="0" sldId="290"/>
            <ac:spMk id="12" creationId="{00000000-0000-0000-0000-000000000000}"/>
          </ac:spMkLst>
        </pc:spChg>
        <pc:spChg chg="mod">
          <ac:chgData name="Marien, Stephen P." userId="b332c89f-05b9-456a-af3f-d7e146778a39" providerId="ADAL" clId="{AB1A9255-0C8C-4A42-913B-DB3F79FFCA48}" dt="2022-04-13T20:28:41.919" v="986" actId="14100"/>
          <ac:spMkLst>
            <pc:docMk/>
            <pc:sldMk cId="0" sldId="290"/>
            <ac:spMk id="13" creationId="{00000000-0000-0000-0000-000000000000}"/>
          </ac:spMkLst>
        </pc:spChg>
        <pc:spChg chg="mod">
          <ac:chgData name="Marien, Stephen P." userId="b332c89f-05b9-456a-af3f-d7e146778a39" providerId="ADAL" clId="{AB1A9255-0C8C-4A42-913B-DB3F79FFCA48}" dt="2022-04-13T20:31:19.735" v="1013" actId="14100"/>
          <ac:spMkLst>
            <pc:docMk/>
            <pc:sldMk cId="0" sldId="290"/>
            <ac:spMk id="14" creationId="{00000000-0000-0000-0000-000000000000}"/>
          </ac:spMkLst>
        </pc:spChg>
        <pc:spChg chg="add mod">
          <ac:chgData name="Marien, Stephen P." userId="b332c89f-05b9-456a-af3f-d7e146778a39" providerId="ADAL" clId="{AB1A9255-0C8C-4A42-913B-DB3F79FFCA48}" dt="2022-04-13T21:01:37.216" v="1149" actId="14100"/>
          <ac:spMkLst>
            <pc:docMk/>
            <pc:sldMk cId="0" sldId="290"/>
            <ac:spMk id="28" creationId="{F9870A47-0702-47CB-8437-960327D9228F}"/>
          </ac:spMkLst>
        </pc:spChg>
        <pc:spChg chg="add mod">
          <ac:chgData name="Marien, Stephen P." userId="b332c89f-05b9-456a-af3f-d7e146778a39" providerId="ADAL" clId="{AB1A9255-0C8C-4A42-913B-DB3F79FFCA48}" dt="2022-04-13T20:31:28.738" v="1015" actId="1076"/>
          <ac:spMkLst>
            <pc:docMk/>
            <pc:sldMk cId="0" sldId="290"/>
            <ac:spMk id="29" creationId="{2C563C8F-096C-48E8-A724-2CDB3E0A6C66}"/>
          </ac:spMkLst>
        </pc:spChg>
        <pc:spChg chg="del">
          <ac:chgData name="Marien, Stephen P." userId="b332c89f-05b9-456a-af3f-d7e146778a39" providerId="ADAL" clId="{AB1A9255-0C8C-4A42-913B-DB3F79FFCA48}" dt="2022-04-14T20:04:54.430" v="6290" actId="478"/>
          <ac:spMkLst>
            <pc:docMk/>
            <pc:sldMk cId="0" sldId="290"/>
            <ac:spMk id="34819" creationId="{00000000-0000-0000-0000-000000000000}"/>
          </ac:spMkLst>
        </pc:spChg>
        <pc:spChg chg="mod">
          <ac:chgData name="Marien, Stephen P." userId="b332c89f-05b9-456a-af3f-d7e146778a39" providerId="ADAL" clId="{AB1A9255-0C8C-4A42-913B-DB3F79FFCA48}" dt="2022-04-13T21:01:09.581" v="1141" actId="14100"/>
          <ac:spMkLst>
            <pc:docMk/>
            <pc:sldMk cId="0" sldId="290"/>
            <ac:spMk id="34821" creationId="{00000000-0000-0000-0000-000000000000}"/>
          </ac:spMkLst>
        </pc:spChg>
        <pc:spChg chg="mod">
          <ac:chgData name="Marien, Stephen P." userId="b332c89f-05b9-456a-af3f-d7e146778a39" providerId="ADAL" clId="{AB1A9255-0C8C-4A42-913B-DB3F79FFCA48}" dt="2022-04-13T21:01:06.383" v="1140" actId="14100"/>
          <ac:spMkLst>
            <pc:docMk/>
            <pc:sldMk cId="0" sldId="290"/>
            <ac:spMk id="34822" creationId="{00000000-0000-0000-0000-000000000000}"/>
          </ac:spMkLst>
        </pc:spChg>
        <pc:spChg chg="mod">
          <ac:chgData name="Marien, Stephen P." userId="b332c89f-05b9-456a-af3f-d7e146778a39" providerId="ADAL" clId="{AB1A9255-0C8C-4A42-913B-DB3F79FFCA48}" dt="2022-04-13T21:01:31.928" v="1147" actId="14100"/>
          <ac:spMkLst>
            <pc:docMk/>
            <pc:sldMk cId="0" sldId="290"/>
            <ac:spMk id="34824" creationId="{00000000-0000-0000-0000-000000000000}"/>
          </ac:spMkLst>
        </pc:spChg>
        <pc:spChg chg="mod">
          <ac:chgData name="Marien, Stephen P." userId="b332c89f-05b9-456a-af3f-d7e146778a39" providerId="ADAL" clId="{AB1A9255-0C8C-4A42-913B-DB3F79FFCA48}" dt="2022-04-13T21:01:26.372" v="1145" actId="14100"/>
          <ac:spMkLst>
            <pc:docMk/>
            <pc:sldMk cId="0" sldId="290"/>
            <ac:spMk id="34828" creationId="{00000000-0000-0000-0000-000000000000}"/>
          </ac:spMkLst>
        </pc:spChg>
        <pc:spChg chg="mod">
          <ac:chgData name="Marien, Stephen P." userId="b332c89f-05b9-456a-af3f-d7e146778a39" providerId="ADAL" clId="{AB1A9255-0C8C-4A42-913B-DB3F79FFCA48}" dt="2022-04-13T21:02:26.418" v="1203" actId="404"/>
          <ac:spMkLst>
            <pc:docMk/>
            <pc:sldMk cId="0" sldId="290"/>
            <ac:spMk id="34830" creationId="{00000000-0000-0000-0000-000000000000}"/>
          </ac:spMkLst>
        </pc:spChg>
        <pc:spChg chg="mod">
          <ac:chgData name="Marien, Stephen P." userId="b332c89f-05b9-456a-af3f-d7e146778a39" providerId="ADAL" clId="{AB1A9255-0C8C-4A42-913B-DB3F79FFCA48}" dt="2022-04-13T20:30:26.183" v="1002" actId="20577"/>
          <ac:spMkLst>
            <pc:docMk/>
            <pc:sldMk cId="0" sldId="290"/>
            <ac:spMk id="34834" creationId="{00000000-0000-0000-0000-000000000000}"/>
          </ac:spMkLst>
        </pc:spChg>
        <pc:picChg chg="add del mod ord">
          <ac:chgData name="Marien, Stephen P." userId="b332c89f-05b9-456a-af3f-d7e146778a39" providerId="ADAL" clId="{AB1A9255-0C8C-4A42-913B-DB3F79FFCA48}" dt="2022-04-13T20:28:13.066" v="979" actId="478"/>
          <ac:picMkLst>
            <pc:docMk/>
            <pc:sldMk cId="0" sldId="290"/>
            <ac:picMk id="4" creationId="{F6EC0D26-D9BA-4099-B043-7EB9C7905899}"/>
          </ac:picMkLst>
        </pc:picChg>
        <pc:picChg chg="add del mod ord">
          <ac:chgData name="Marien, Stephen P." userId="b332c89f-05b9-456a-af3f-d7e146778a39" providerId="ADAL" clId="{AB1A9255-0C8C-4A42-913B-DB3F79FFCA48}" dt="2022-04-13T21:00:50.366" v="1136" actId="478"/>
          <ac:picMkLst>
            <pc:docMk/>
            <pc:sldMk cId="0" sldId="290"/>
            <ac:picMk id="5" creationId="{ED0BC49E-BDE1-41AB-BE77-4ED32DEA2646}"/>
          </ac:picMkLst>
        </pc:picChg>
        <pc:picChg chg="add mod ord">
          <ac:chgData name="Marien, Stephen P." userId="b332c89f-05b9-456a-af3f-d7e146778a39" providerId="ADAL" clId="{AB1A9255-0C8C-4A42-913B-DB3F79FFCA48}" dt="2022-04-14T20:06:58.744" v="6307" actId="692"/>
          <ac:picMkLst>
            <pc:docMk/>
            <pc:sldMk cId="0" sldId="290"/>
            <ac:picMk id="7" creationId="{843D6771-EC32-4635-93F6-648F0A27240B}"/>
          </ac:picMkLst>
        </pc:picChg>
        <pc:picChg chg="add del mod">
          <ac:chgData name="Marien, Stephen P." userId="b332c89f-05b9-456a-af3f-d7e146778a39" providerId="ADAL" clId="{AB1A9255-0C8C-4A42-913B-DB3F79FFCA48}" dt="2022-04-13T20:30:50.428" v="1006"/>
          <ac:picMkLst>
            <pc:docMk/>
            <pc:sldMk cId="0" sldId="290"/>
            <ac:picMk id="26" creationId="{D8E17D8F-E073-48B4-8B32-97467278BA46}"/>
          </ac:picMkLst>
        </pc:picChg>
        <pc:picChg chg="add del mod">
          <ac:chgData name="Marien, Stephen P." userId="b332c89f-05b9-456a-af3f-d7e146778a39" providerId="ADAL" clId="{AB1A9255-0C8C-4A42-913B-DB3F79FFCA48}" dt="2022-04-13T20:30:58.520" v="1008" actId="478"/>
          <ac:picMkLst>
            <pc:docMk/>
            <pc:sldMk cId="0" sldId="290"/>
            <ac:picMk id="27" creationId="{7FB9A945-4A8E-4B1B-AD54-2B9CD3262A94}"/>
          </ac:picMkLst>
        </pc:picChg>
        <pc:picChg chg="del">
          <ac:chgData name="Marien, Stephen P." userId="b332c89f-05b9-456a-af3f-d7e146778a39" providerId="ADAL" clId="{AB1A9255-0C8C-4A42-913B-DB3F79FFCA48}" dt="2022-03-24T19:49:56.362" v="805" actId="478"/>
          <ac:picMkLst>
            <pc:docMk/>
            <pc:sldMk cId="0" sldId="290"/>
            <ac:picMk id="34818" creationId="{00000000-0000-0000-0000-000000000000}"/>
          </ac:picMkLst>
        </pc:picChg>
        <pc:picChg chg="mod">
          <ac:chgData name="Marien, Stephen P." userId="b332c89f-05b9-456a-af3f-d7e146778a39" providerId="ADAL" clId="{AB1A9255-0C8C-4A42-913B-DB3F79FFCA48}" dt="2022-04-13T21:02:33.310" v="1204" actId="1076"/>
          <ac:picMkLst>
            <pc:docMk/>
            <pc:sldMk cId="0" sldId="290"/>
            <ac:picMk id="34831" creationId="{00000000-0000-0000-0000-000000000000}"/>
          </ac:picMkLst>
        </pc:picChg>
      </pc:sldChg>
      <pc:sldChg chg="addSp modSp mod">
        <pc:chgData name="Marien, Stephen P." userId="b332c89f-05b9-456a-af3f-d7e146778a39" providerId="ADAL" clId="{AB1A9255-0C8C-4A42-913B-DB3F79FFCA48}" dt="2022-04-18T20:28:56.740" v="7875" actId="692"/>
        <pc:sldMkLst>
          <pc:docMk/>
          <pc:sldMk cId="0" sldId="292"/>
        </pc:sldMkLst>
        <pc:spChg chg="mod">
          <ac:chgData name="Marien, Stephen P." userId="b332c89f-05b9-456a-af3f-d7e146778a39" providerId="ADAL" clId="{AB1A9255-0C8C-4A42-913B-DB3F79FFCA48}" dt="2022-04-18T20:23:03.245" v="7775" actId="1076"/>
          <ac:spMkLst>
            <pc:docMk/>
            <pc:sldMk cId="0" sldId="292"/>
            <ac:spMk id="71682" creationId="{00000000-0000-0000-0000-000000000000}"/>
          </ac:spMkLst>
        </pc:spChg>
        <pc:spChg chg="mod">
          <ac:chgData name="Marien, Stephen P." userId="b332c89f-05b9-456a-af3f-d7e146778a39" providerId="ADAL" clId="{AB1A9255-0C8C-4A42-913B-DB3F79FFCA48}" dt="2022-04-18T20:25:50.286" v="7866" actId="2711"/>
          <ac:spMkLst>
            <pc:docMk/>
            <pc:sldMk cId="0" sldId="292"/>
            <ac:spMk id="71683" creationId="{00000000-0000-0000-0000-000000000000}"/>
          </ac:spMkLst>
        </pc:spChg>
        <pc:picChg chg="add mod">
          <ac:chgData name="Marien, Stephen P." userId="b332c89f-05b9-456a-af3f-d7e146778a39" providerId="ADAL" clId="{AB1A9255-0C8C-4A42-913B-DB3F79FFCA48}" dt="2022-04-18T20:28:56.740" v="7875" actId="692"/>
          <ac:picMkLst>
            <pc:docMk/>
            <pc:sldMk cId="0" sldId="292"/>
            <ac:picMk id="3" creationId="{654548BA-CDEB-49CE-97B5-C4BBBD3328E6}"/>
          </ac:picMkLst>
        </pc:picChg>
      </pc:sldChg>
      <pc:sldChg chg="del">
        <pc:chgData name="Marien, Stephen P." userId="b332c89f-05b9-456a-af3f-d7e146778a39" providerId="ADAL" clId="{AB1A9255-0C8C-4A42-913B-DB3F79FFCA48}" dt="2022-04-13T20:59:47.913" v="1135" actId="47"/>
        <pc:sldMkLst>
          <pc:docMk/>
          <pc:sldMk cId="0" sldId="299"/>
        </pc:sldMkLst>
      </pc:sldChg>
      <pc:sldChg chg="del">
        <pc:chgData name="Marien, Stephen P." userId="b332c89f-05b9-456a-af3f-d7e146778a39" providerId="ADAL" clId="{AB1A9255-0C8C-4A42-913B-DB3F79FFCA48}" dt="2022-04-13T21:03:45.434" v="1205" actId="47"/>
        <pc:sldMkLst>
          <pc:docMk/>
          <pc:sldMk cId="0" sldId="300"/>
        </pc:sldMkLst>
      </pc:sldChg>
      <pc:sldChg chg="delSp">
        <pc:chgData name="Marien, Stephen P." userId="b332c89f-05b9-456a-af3f-d7e146778a39" providerId="ADAL" clId="{AB1A9255-0C8C-4A42-913B-DB3F79FFCA48}" dt="2022-04-18T20:29:27.768" v="7877" actId="478"/>
        <pc:sldMkLst>
          <pc:docMk/>
          <pc:sldMk cId="0" sldId="301"/>
        </pc:sldMkLst>
        <pc:spChg chg="del">
          <ac:chgData name="Marien, Stephen P." userId="b332c89f-05b9-456a-af3f-d7e146778a39" providerId="ADAL" clId="{AB1A9255-0C8C-4A42-913B-DB3F79FFCA48}" dt="2022-04-18T20:29:25.250" v="7876" actId="478"/>
          <ac:spMkLst>
            <pc:docMk/>
            <pc:sldMk cId="0" sldId="301"/>
            <ac:spMk id="40962" creationId="{00000000-0000-0000-0000-000000000000}"/>
          </ac:spMkLst>
        </pc:spChg>
        <pc:spChg chg="del">
          <ac:chgData name="Marien, Stephen P." userId="b332c89f-05b9-456a-af3f-d7e146778a39" providerId="ADAL" clId="{AB1A9255-0C8C-4A42-913B-DB3F79FFCA48}" dt="2022-04-18T20:29:27.768" v="7877" actId="478"/>
          <ac:spMkLst>
            <pc:docMk/>
            <pc:sldMk cId="0" sldId="301"/>
            <ac:spMk id="40963" creationId="{00000000-0000-0000-0000-000000000000}"/>
          </ac:spMkLst>
        </pc:spChg>
      </pc:sldChg>
      <pc:sldChg chg="delSp modSp mod">
        <pc:chgData name="Marien, Stephen P." userId="b332c89f-05b9-456a-af3f-d7e146778a39" providerId="ADAL" clId="{AB1A9255-0C8C-4A42-913B-DB3F79FFCA48}" dt="2022-04-18T20:52:45.549" v="8073" actId="14100"/>
        <pc:sldMkLst>
          <pc:docMk/>
          <pc:sldMk cId="0" sldId="302"/>
        </pc:sldMkLst>
        <pc:spChg chg="mod">
          <ac:chgData name="Marien, Stephen P." userId="b332c89f-05b9-456a-af3f-d7e146778a39" providerId="ADAL" clId="{AB1A9255-0C8C-4A42-913B-DB3F79FFCA48}" dt="2022-04-18T20:52:42.606" v="8072" actId="14100"/>
          <ac:spMkLst>
            <pc:docMk/>
            <pc:sldMk cId="0" sldId="302"/>
            <ac:spMk id="7" creationId="{00000000-0000-0000-0000-000000000000}"/>
          </ac:spMkLst>
        </pc:spChg>
        <pc:spChg chg="mod">
          <ac:chgData name="Marien, Stephen P." userId="b332c89f-05b9-456a-af3f-d7e146778a39" providerId="ADAL" clId="{AB1A9255-0C8C-4A42-913B-DB3F79FFCA48}" dt="2022-04-18T20:52:45.549" v="8073" actId="14100"/>
          <ac:spMkLst>
            <pc:docMk/>
            <pc:sldMk cId="0" sldId="302"/>
            <ac:spMk id="8" creationId="{00000000-0000-0000-0000-000000000000}"/>
          </ac:spMkLst>
        </pc:spChg>
        <pc:spChg chg="del">
          <ac:chgData name="Marien, Stephen P." userId="b332c89f-05b9-456a-af3f-d7e146778a39" providerId="ADAL" clId="{AB1A9255-0C8C-4A42-913B-DB3F79FFCA48}" dt="2022-04-18T20:29:33.197" v="7878" actId="478"/>
          <ac:spMkLst>
            <pc:docMk/>
            <pc:sldMk cId="0" sldId="302"/>
            <ac:spMk id="41986" creationId="{00000000-0000-0000-0000-000000000000}"/>
          </ac:spMkLst>
        </pc:spChg>
        <pc:spChg chg="del">
          <ac:chgData name="Marien, Stephen P." userId="b332c89f-05b9-456a-af3f-d7e146778a39" providerId="ADAL" clId="{AB1A9255-0C8C-4A42-913B-DB3F79FFCA48}" dt="2022-04-18T20:29:35.735" v="7879" actId="478"/>
          <ac:spMkLst>
            <pc:docMk/>
            <pc:sldMk cId="0" sldId="302"/>
            <ac:spMk id="41987" creationId="{00000000-0000-0000-0000-000000000000}"/>
          </ac:spMkLst>
        </pc:spChg>
        <pc:spChg chg="mod">
          <ac:chgData name="Marien, Stephen P." userId="b332c89f-05b9-456a-af3f-d7e146778a39" providerId="ADAL" clId="{AB1A9255-0C8C-4A42-913B-DB3F79FFCA48}" dt="2022-04-18T20:52:20.527" v="8069" actId="14100"/>
          <ac:spMkLst>
            <pc:docMk/>
            <pc:sldMk cId="0" sldId="302"/>
            <ac:spMk id="41992" creationId="{00000000-0000-0000-0000-000000000000}"/>
          </ac:spMkLst>
        </pc:spChg>
        <pc:picChg chg="mod">
          <ac:chgData name="Marien, Stephen P." userId="b332c89f-05b9-456a-af3f-d7e146778a39" providerId="ADAL" clId="{AB1A9255-0C8C-4A42-913B-DB3F79FFCA48}" dt="2022-04-18T20:52:37.611" v="8071" actId="14100"/>
          <ac:picMkLst>
            <pc:docMk/>
            <pc:sldMk cId="0" sldId="302"/>
            <ac:picMk id="2" creationId="{00000000-0000-0000-0000-000000000000}"/>
          </ac:picMkLst>
        </pc:picChg>
      </pc:sldChg>
      <pc:sldChg chg="modSp">
        <pc:chgData name="Marien, Stephen P." userId="b332c89f-05b9-456a-af3f-d7e146778a39" providerId="ADAL" clId="{AB1A9255-0C8C-4A42-913B-DB3F79FFCA48}" dt="2022-04-18T20:52:53.643" v="8074" actId="14100"/>
        <pc:sldMkLst>
          <pc:docMk/>
          <pc:sldMk cId="0" sldId="304"/>
        </pc:sldMkLst>
        <pc:picChg chg="mod">
          <ac:chgData name="Marien, Stephen P." userId="b332c89f-05b9-456a-af3f-d7e146778a39" providerId="ADAL" clId="{AB1A9255-0C8C-4A42-913B-DB3F79FFCA48}" dt="2022-04-18T20:52:53.643" v="8074" actId="14100"/>
          <ac:picMkLst>
            <pc:docMk/>
            <pc:sldMk cId="0" sldId="304"/>
            <ac:picMk id="44036" creationId="{00000000-0000-0000-0000-000000000000}"/>
          </ac:picMkLst>
        </pc:picChg>
      </pc:sldChg>
      <pc:sldChg chg="del">
        <pc:chgData name="Marien, Stephen P." userId="b332c89f-05b9-456a-af3f-d7e146778a39" providerId="ADAL" clId="{AB1A9255-0C8C-4A42-913B-DB3F79FFCA48}" dt="2022-04-13T20:27:08.152" v="969" actId="47"/>
        <pc:sldMkLst>
          <pc:docMk/>
          <pc:sldMk cId="0" sldId="305"/>
        </pc:sldMkLst>
      </pc:sldChg>
      <pc:sldChg chg="addSp delSp modSp mod">
        <pc:chgData name="Marien, Stephen P." userId="b332c89f-05b9-456a-af3f-d7e146778a39" providerId="ADAL" clId="{AB1A9255-0C8C-4A42-913B-DB3F79FFCA48}" dt="2022-04-18T20:13:12.336" v="7689" actId="1076"/>
        <pc:sldMkLst>
          <pc:docMk/>
          <pc:sldMk cId="0" sldId="306"/>
        </pc:sldMkLst>
        <pc:spChg chg="add mod">
          <ac:chgData name="Marien, Stephen P." userId="b332c89f-05b9-456a-af3f-d7e146778a39" providerId="ADAL" clId="{AB1A9255-0C8C-4A42-913B-DB3F79FFCA48}" dt="2022-04-18T20:13:12.336" v="7689" actId="1076"/>
          <ac:spMkLst>
            <pc:docMk/>
            <pc:sldMk cId="0" sldId="306"/>
            <ac:spMk id="8" creationId="{ACAD720F-5F04-4F52-A3D5-80D5125AF4F2}"/>
          </ac:spMkLst>
        </pc:spChg>
        <pc:spChg chg="add mod">
          <ac:chgData name="Marien, Stephen P." userId="b332c89f-05b9-456a-af3f-d7e146778a39" providerId="ADAL" clId="{AB1A9255-0C8C-4A42-913B-DB3F79FFCA48}" dt="2022-03-24T17:35:22.962" v="388" actId="1076"/>
          <ac:spMkLst>
            <pc:docMk/>
            <pc:sldMk cId="0" sldId="306"/>
            <ac:spMk id="10" creationId="{59CAD335-2ED3-4C72-8CE1-E0A00E443777}"/>
          </ac:spMkLst>
        </pc:spChg>
        <pc:picChg chg="add mod">
          <ac:chgData name="Marien, Stephen P." userId="b332c89f-05b9-456a-af3f-d7e146778a39" providerId="ADAL" clId="{AB1A9255-0C8C-4A42-913B-DB3F79FFCA48}" dt="2022-04-14T20:55:57.345" v="7354" actId="692"/>
          <ac:picMkLst>
            <pc:docMk/>
            <pc:sldMk cId="0" sldId="306"/>
            <ac:picMk id="3" creationId="{6F23772E-5162-414A-8C12-02931AA324FD}"/>
          </ac:picMkLst>
        </pc:picChg>
        <pc:picChg chg="del">
          <ac:chgData name="Marien, Stephen P." userId="b332c89f-05b9-456a-af3f-d7e146778a39" providerId="ADAL" clId="{AB1A9255-0C8C-4A42-913B-DB3F79FFCA48}" dt="2022-03-24T17:27:46.565" v="156" actId="478"/>
          <ac:picMkLst>
            <pc:docMk/>
            <pc:sldMk cId="0" sldId="306"/>
            <ac:picMk id="7170" creationId="{00000000-0000-0000-0000-000000000000}"/>
          </ac:picMkLst>
        </pc:picChg>
      </pc:sldChg>
      <pc:sldChg chg="modSp mod">
        <pc:chgData name="Marien, Stephen P." userId="b332c89f-05b9-456a-af3f-d7e146778a39" providerId="ADAL" clId="{AB1A9255-0C8C-4A42-913B-DB3F79FFCA48}" dt="2022-04-18T20:39:05.595" v="8013" actId="1076"/>
        <pc:sldMkLst>
          <pc:docMk/>
          <pc:sldMk cId="0" sldId="307"/>
        </pc:sldMkLst>
        <pc:spChg chg="mod">
          <ac:chgData name="Marien, Stephen P." userId="b332c89f-05b9-456a-af3f-d7e146778a39" providerId="ADAL" clId="{AB1A9255-0C8C-4A42-913B-DB3F79FFCA48}" dt="2022-04-18T20:39:02.875" v="8012" actId="1076"/>
          <ac:spMkLst>
            <pc:docMk/>
            <pc:sldMk cId="0" sldId="307"/>
            <ac:spMk id="10" creationId="{00000000-0000-0000-0000-000000000000}"/>
          </ac:spMkLst>
        </pc:spChg>
        <pc:spChg chg="mod">
          <ac:chgData name="Marien, Stephen P." userId="b332c89f-05b9-456a-af3f-d7e146778a39" providerId="ADAL" clId="{AB1A9255-0C8C-4A42-913B-DB3F79FFCA48}" dt="2022-04-18T20:39:05.595" v="8013" actId="1076"/>
          <ac:spMkLst>
            <pc:docMk/>
            <pc:sldMk cId="0" sldId="307"/>
            <ac:spMk id="11" creationId="{00000000-0000-0000-0000-000000000000}"/>
          </ac:spMkLst>
        </pc:spChg>
        <pc:spChg chg="mod">
          <ac:chgData name="Marien, Stephen P." userId="b332c89f-05b9-456a-af3f-d7e146778a39" providerId="ADAL" clId="{AB1A9255-0C8C-4A42-913B-DB3F79FFCA48}" dt="2022-04-18T20:38:59.903" v="8011" actId="1076"/>
          <ac:spMkLst>
            <pc:docMk/>
            <pc:sldMk cId="0" sldId="307"/>
            <ac:spMk id="17" creationId="{00000000-0000-0000-0000-000000000000}"/>
          </ac:spMkLst>
        </pc:spChg>
        <pc:spChg chg="mod">
          <ac:chgData name="Marien, Stephen P." userId="b332c89f-05b9-456a-af3f-d7e146778a39" providerId="ADAL" clId="{AB1A9255-0C8C-4A42-913B-DB3F79FFCA48}" dt="2022-04-13T22:17:41.726" v="3121" actId="14100"/>
          <ac:spMkLst>
            <pc:docMk/>
            <pc:sldMk cId="0" sldId="307"/>
            <ac:spMk id="67587" creationId="{00000000-0000-0000-0000-000000000000}"/>
          </ac:spMkLst>
        </pc:spChg>
        <pc:picChg chg="mod">
          <ac:chgData name="Marien, Stephen P." userId="b332c89f-05b9-456a-af3f-d7e146778a39" providerId="ADAL" clId="{AB1A9255-0C8C-4A42-913B-DB3F79FFCA48}" dt="2022-04-18T20:38:56.038" v="8010" actId="14100"/>
          <ac:picMkLst>
            <pc:docMk/>
            <pc:sldMk cId="0" sldId="307"/>
            <ac:picMk id="33794" creationId="{00000000-0000-0000-0000-000000000000}"/>
          </ac:picMkLst>
        </pc:picChg>
      </pc:sldChg>
      <pc:sldChg chg="addSp delSp modSp del mod">
        <pc:chgData name="Marien, Stephen P." userId="b332c89f-05b9-456a-af3f-d7e146778a39" providerId="ADAL" clId="{AB1A9255-0C8C-4A42-913B-DB3F79FFCA48}" dt="2022-04-18T20:12:45.525" v="7683" actId="47"/>
        <pc:sldMkLst>
          <pc:docMk/>
          <pc:sldMk cId="0" sldId="308"/>
        </pc:sldMkLst>
        <pc:spChg chg="add mod">
          <ac:chgData name="Marien, Stephen P." userId="b332c89f-05b9-456a-af3f-d7e146778a39" providerId="ADAL" clId="{AB1A9255-0C8C-4A42-913B-DB3F79FFCA48}" dt="2022-03-24T17:28:28.848" v="169" actId="1076"/>
          <ac:spMkLst>
            <pc:docMk/>
            <pc:sldMk cId="0" sldId="308"/>
            <ac:spMk id="11" creationId="{D61E557B-4DF6-42F1-9660-EFEDF98B2C92}"/>
          </ac:spMkLst>
        </pc:spChg>
        <pc:spChg chg="mod">
          <ac:chgData name="Marien, Stephen P." userId="b332c89f-05b9-456a-af3f-d7e146778a39" providerId="ADAL" clId="{AB1A9255-0C8C-4A42-913B-DB3F79FFCA48}" dt="2022-03-24T17:08:07.720" v="110" actId="20577"/>
          <ac:spMkLst>
            <pc:docMk/>
            <pc:sldMk cId="0" sldId="308"/>
            <ac:spMk id="6149" creationId="{00000000-0000-0000-0000-000000000000}"/>
          </ac:spMkLst>
        </pc:spChg>
        <pc:picChg chg="add mod ord">
          <ac:chgData name="Marien, Stephen P." userId="b332c89f-05b9-456a-af3f-d7e146778a39" providerId="ADAL" clId="{AB1A9255-0C8C-4A42-913B-DB3F79FFCA48}" dt="2022-04-14T20:56:10.236" v="7358" actId="692"/>
          <ac:picMkLst>
            <pc:docMk/>
            <pc:sldMk cId="0" sldId="308"/>
            <ac:picMk id="3" creationId="{1C71E589-39A9-43A3-AAFB-1F7FDE576448}"/>
          </ac:picMkLst>
        </pc:picChg>
        <pc:picChg chg="del">
          <ac:chgData name="Marien, Stephen P." userId="b332c89f-05b9-456a-af3f-d7e146778a39" providerId="ADAL" clId="{AB1A9255-0C8C-4A42-913B-DB3F79FFCA48}" dt="2022-03-24T17:07:40.934" v="91" actId="478"/>
          <ac:picMkLst>
            <pc:docMk/>
            <pc:sldMk cId="0" sldId="308"/>
            <ac:picMk id="6148" creationId="{00000000-0000-0000-0000-000000000000}"/>
          </ac:picMkLst>
        </pc:picChg>
        <pc:cxnChg chg="mod">
          <ac:chgData name="Marien, Stephen P." userId="b332c89f-05b9-456a-af3f-d7e146778a39" providerId="ADAL" clId="{AB1A9255-0C8C-4A42-913B-DB3F79FFCA48}" dt="2022-03-24T17:08:15.176" v="112" actId="14100"/>
          <ac:cxnSpMkLst>
            <pc:docMk/>
            <pc:sldMk cId="0" sldId="308"/>
            <ac:cxnSpMk id="10" creationId="{00000000-0000-0000-0000-000000000000}"/>
          </ac:cxnSpMkLst>
        </pc:cxnChg>
      </pc:sldChg>
      <pc:sldChg chg="del">
        <pc:chgData name="Marien, Stephen P." userId="b332c89f-05b9-456a-af3f-d7e146778a39" providerId="ADAL" clId="{AB1A9255-0C8C-4A42-913B-DB3F79FFCA48}" dt="2022-03-24T17:40:32.902" v="620" actId="47"/>
        <pc:sldMkLst>
          <pc:docMk/>
          <pc:sldMk cId="0" sldId="309"/>
        </pc:sldMkLst>
      </pc:sldChg>
      <pc:sldChg chg="addSp delSp modSp mod">
        <pc:chgData name="Marien, Stephen P." userId="b332c89f-05b9-456a-af3f-d7e146778a39" providerId="ADAL" clId="{AB1A9255-0C8C-4A42-913B-DB3F79FFCA48}" dt="2022-04-14T20:55:49.217" v="7348" actId="692"/>
        <pc:sldMkLst>
          <pc:docMk/>
          <pc:sldMk cId="0" sldId="310"/>
        </pc:sldMkLst>
        <pc:spChg chg="mod">
          <ac:chgData name="Marien, Stephen P." userId="b332c89f-05b9-456a-af3f-d7e146778a39" providerId="ADAL" clId="{AB1A9255-0C8C-4A42-913B-DB3F79FFCA48}" dt="2022-03-24T17:40:21.260" v="617" actId="20577"/>
          <ac:spMkLst>
            <pc:docMk/>
            <pc:sldMk cId="0" sldId="310"/>
            <ac:spMk id="8197" creationId="{00000000-0000-0000-0000-000000000000}"/>
          </ac:spMkLst>
        </pc:spChg>
        <pc:spChg chg="del">
          <ac:chgData name="Marien, Stephen P." userId="b332c89f-05b9-456a-af3f-d7e146778a39" providerId="ADAL" clId="{AB1A9255-0C8C-4A42-913B-DB3F79FFCA48}" dt="2022-03-24T20:07:27.347" v="835" actId="478"/>
          <ac:spMkLst>
            <pc:docMk/>
            <pc:sldMk cId="0" sldId="310"/>
            <ac:spMk id="8198" creationId="{00000000-0000-0000-0000-000000000000}"/>
          </ac:spMkLst>
        </pc:spChg>
        <pc:picChg chg="add mod ord">
          <ac:chgData name="Marien, Stephen P." userId="b332c89f-05b9-456a-af3f-d7e146778a39" providerId="ADAL" clId="{AB1A9255-0C8C-4A42-913B-DB3F79FFCA48}" dt="2022-04-14T20:55:49.217" v="7348" actId="692"/>
          <ac:picMkLst>
            <pc:docMk/>
            <pc:sldMk cId="0" sldId="310"/>
            <ac:picMk id="3" creationId="{FE1DE5D8-5B7A-4EDD-8907-10699F173F00}"/>
          </ac:picMkLst>
        </pc:picChg>
        <pc:picChg chg="del">
          <ac:chgData name="Marien, Stephen P." userId="b332c89f-05b9-456a-af3f-d7e146778a39" providerId="ADAL" clId="{AB1A9255-0C8C-4A42-913B-DB3F79FFCA48}" dt="2022-03-24T17:39:00.029" v="489" actId="478"/>
          <ac:picMkLst>
            <pc:docMk/>
            <pc:sldMk cId="0" sldId="310"/>
            <ac:picMk id="8194" creationId="{00000000-0000-0000-0000-000000000000}"/>
          </ac:picMkLst>
        </pc:picChg>
        <pc:cxnChg chg="mod">
          <ac:chgData name="Marien, Stephen P." userId="b332c89f-05b9-456a-af3f-d7e146778a39" providerId="ADAL" clId="{AB1A9255-0C8C-4A42-913B-DB3F79FFCA48}" dt="2022-03-24T17:39:22.739" v="496" actId="14100"/>
          <ac:cxnSpMkLst>
            <pc:docMk/>
            <pc:sldMk cId="0" sldId="310"/>
            <ac:cxnSpMk id="8" creationId="{00000000-0000-0000-0000-000000000000}"/>
          </ac:cxnSpMkLst>
        </pc:cxnChg>
      </pc:sldChg>
      <pc:sldChg chg="del">
        <pc:chgData name="Marien, Stephen P." userId="b332c89f-05b9-456a-af3f-d7e146778a39" providerId="ADAL" clId="{AB1A9255-0C8C-4A42-913B-DB3F79FFCA48}" dt="2022-03-24T17:40:31.365" v="619" actId="47"/>
        <pc:sldMkLst>
          <pc:docMk/>
          <pc:sldMk cId="0" sldId="311"/>
        </pc:sldMkLst>
      </pc:sldChg>
      <pc:sldChg chg="del">
        <pc:chgData name="Marien, Stephen P." userId="b332c89f-05b9-456a-af3f-d7e146778a39" providerId="ADAL" clId="{AB1A9255-0C8C-4A42-913B-DB3F79FFCA48}" dt="2022-03-24T17:40:34.846" v="621" actId="47"/>
        <pc:sldMkLst>
          <pc:docMk/>
          <pc:sldMk cId="0" sldId="312"/>
        </pc:sldMkLst>
      </pc:sldChg>
      <pc:sldChg chg="del">
        <pc:chgData name="Marien, Stephen P." userId="b332c89f-05b9-456a-af3f-d7e146778a39" providerId="ADAL" clId="{AB1A9255-0C8C-4A42-913B-DB3F79FFCA48}" dt="2022-03-24T17:40:29.684" v="618" actId="47"/>
        <pc:sldMkLst>
          <pc:docMk/>
          <pc:sldMk cId="0" sldId="313"/>
        </pc:sldMkLst>
      </pc:sldChg>
      <pc:sldChg chg="del">
        <pc:chgData name="Marien, Stephen P." userId="b332c89f-05b9-456a-af3f-d7e146778a39" providerId="ADAL" clId="{AB1A9255-0C8C-4A42-913B-DB3F79FFCA48}" dt="2022-03-24T17:40:36.495" v="622" actId="47"/>
        <pc:sldMkLst>
          <pc:docMk/>
          <pc:sldMk cId="0" sldId="314"/>
        </pc:sldMkLst>
      </pc:sldChg>
      <pc:sldChg chg="del">
        <pc:chgData name="Marien, Stephen P." userId="b332c89f-05b9-456a-af3f-d7e146778a39" providerId="ADAL" clId="{AB1A9255-0C8C-4A42-913B-DB3F79FFCA48}" dt="2022-03-24T17:40:45.941" v="625" actId="47"/>
        <pc:sldMkLst>
          <pc:docMk/>
          <pc:sldMk cId="0" sldId="315"/>
        </pc:sldMkLst>
      </pc:sldChg>
      <pc:sldChg chg="del">
        <pc:chgData name="Marien, Stephen P." userId="b332c89f-05b9-456a-af3f-d7e146778a39" providerId="ADAL" clId="{AB1A9255-0C8C-4A42-913B-DB3F79FFCA48}" dt="2022-03-24T17:40:48.219" v="626" actId="47"/>
        <pc:sldMkLst>
          <pc:docMk/>
          <pc:sldMk cId="0" sldId="316"/>
        </pc:sldMkLst>
      </pc:sldChg>
      <pc:sldChg chg="del">
        <pc:chgData name="Marien, Stephen P." userId="b332c89f-05b9-456a-af3f-d7e146778a39" providerId="ADAL" clId="{AB1A9255-0C8C-4A42-913B-DB3F79FFCA48}" dt="2022-03-24T17:40:50.166" v="627" actId="47"/>
        <pc:sldMkLst>
          <pc:docMk/>
          <pc:sldMk cId="0" sldId="317"/>
        </pc:sldMkLst>
      </pc:sldChg>
      <pc:sldChg chg="addSp delSp modSp mod">
        <pc:chgData name="Marien, Stephen P." userId="b332c89f-05b9-456a-af3f-d7e146778a39" providerId="ADAL" clId="{AB1A9255-0C8C-4A42-913B-DB3F79FFCA48}" dt="2022-04-18T20:41:43.498" v="8029" actId="1076"/>
        <pc:sldMkLst>
          <pc:docMk/>
          <pc:sldMk cId="1481222452" sldId="319"/>
        </pc:sldMkLst>
        <pc:spChg chg="mod">
          <ac:chgData name="Marien, Stephen P." userId="b332c89f-05b9-456a-af3f-d7e146778a39" providerId="ADAL" clId="{AB1A9255-0C8C-4A42-913B-DB3F79FFCA48}" dt="2022-04-13T20:33:59.037" v="1033" actId="14100"/>
          <ac:spMkLst>
            <pc:docMk/>
            <pc:sldMk cId="1481222452" sldId="319"/>
            <ac:spMk id="3" creationId="{00000000-0000-0000-0000-000000000000}"/>
          </ac:spMkLst>
        </pc:spChg>
        <pc:spChg chg="mod">
          <ac:chgData name="Marien, Stephen P." userId="b332c89f-05b9-456a-af3f-d7e146778a39" providerId="ADAL" clId="{AB1A9255-0C8C-4A42-913B-DB3F79FFCA48}" dt="2022-04-13T20:33:25.892" v="1022" actId="14100"/>
          <ac:spMkLst>
            <pc:docMk/>
            <pc:sldMk cId="1481222452" sldId="319"/>
            <ac:spMk id="8" creationId="{00000000-0000-0000-0000-000000000000}"/>
          </ac:spMkLst>
        </pc:spChg>
        <pc:spChg chg="mod">
          <ac:chgData name="Marien, Stephen P." userId="b332c89f-05b9-456a-af3f-d7e146778a39" providerId="ADAL" clId="{AB1A9255-0C8C-4A42-913B-DB3F79FFCA48}" dt="2022-04-18T20:41:43.498" v="8029" actId="1076"/>
          <ac:spMkLst>
            <pc:docMk/>
            <pc:sldMk cId="1481222452" sldId="319"/>
            <ac:spMk id="13" creationId="{00000000-0000-0000-0000-000000000000}"/>
          </ac:spMkLst>
        </pc:spChg>
        <pc:spChg chg="mod">
          <ac:chgData name="Marien, Stephen P." userId="b332c89f-05b9-456a-af3f-d7e146778a39" providerId="ADAL" clId="{AB1A9255-0C8C-4A42-913B-DB3F79FFCA48}" dt="2022-04-13T20:33:34.387" v="1025" actId="14100"/>
          <ac:spMkLst>
            <pc:docMk/>
            <pc:sldMk cId="1481222452" sldId="319"/>
            <ac:spMk id="14" creationId="{00000000-0000-0000-0000-000000000000}"/>
          </ac:spMkLst>
        </pc:spChg>
        <pc:spChg chg="mod">
          <ac:chgData name="Marien, Stephen P." userId="b332c89f-05b9-456a-af3f-d7e146778a39" providerId="ADAL" clId="{AB1A9255-0C8C-4A42-913B-DB3F79FFCA48}" dt="2022-03-24T19:13:02.253" v="804" actId="14100"/>
          <ac:spMkLst>
            <pc:docMk/>
            <pc:sldMk cId="1481222452" sldId="319"/>
            <ac:spMk id="24" creationId="{00000000-0000-0000-0000-000000000000}"/>
          </ac:spMkLst>
        </pc:spChg>
        <pc:picChg chg="del">
          <ac:chgData name="Marien, Stephen P." userId="b332c89f-05b9-456a-af3f-d7e146778a39" providerId="ADAL" clId="{AB1A9255-0C8C-4A42-913B-DB3F79FFCA48}" dt="2022-04-13T20:33:09.136" v="1018" actId="478"/>
          <ac:picMkLst>
            <pc:docMk/>
            <pc:sldMk cId="1481222452" sldId="319"/>
            <ac:picMk id="2" creationId="{00000000-0000-0000-0000-000000000000}"/>
          </ac:picMkLst>
        </pc:picChg>
        <pc:picChg chg="add mod ord">
          <ac:chgData name="Marien, Stephen P." userId="b332c89f-05b9-456a-af3f-d7e146778a39" providerId="ADAL" clId="{AB1A9255-0C8C-4A42-913B-DB3F79FFCA48}" dt="2022-04-18T20:41:34.770" v="8028" actId="14100"/>
          <ac:picMkLst>
            <pc:docMk/>
            <pc:sldMk cId="1481222452" sldId="319"/>
            <ac:picMk id="9" creationId="{556BF78E-B648-4768-88AB-E07F81E3403D}"/>
          </ac:picMkLst>
        </pc:picChg>
        <pc:cxnChg chg="mod">
          <ac:chgData name="Marien, Stephen P." userId="b332c89f-05b9-456a-af3f-d7e146778a39" providerId="ADAL" clId="{AB1A9255-0C8C-4A42-913B-DB3F79FFCA48}" dt="2022-04-13T20:33:45.486" v="1029" actId="14100"/>
          <ac:cxnSpMkLst>
            <pc:docMk/>
            <pc:sldMk cId="1481222452" sldId="319"/>
            <ac:cxnSpMk id="15" creationId="{00000000-0000-0000-0000-000000000000}"/>
          </ac:cxnSpMkLst>
        </pc:cxnChg>
      </pc:sldChg>
      <pc:sldChg chg="addSp delSp modSp mod">
        <pc:chgData name="Marien, Stephen P." userId="b332c89f-05b9-456a-af3f-d7e146778a39" providerId="ADAL" clId="{AB1A9255-0C8C-4A42-913B-DB3F79FFCA48}" dt="2022-04-14T20:50:27.059" v="7320" actId="692"/>
        <pc:sldMkLst>
          <pc:docMk/>
          <pc:sldMk cId="836580961" sldId="320"/>
        </pc:sldMkLst>
        <pc:spChg chg="mod">
          <ac:chgData name="Marien, Stephen P." userId="b332c89f-05b9-456a-af3f-d7e146778a39" providerId="ADAL" clId="{AB1A9255-0C8C-4A42-913B-DB3F79FFCA48}" dt="2022-04-13T20:15:14.609" v="964" actId="20577"/>
          <ac:spMkLst>
            <pc:docMk/>
            <pc:sldMk cId="836580961" sldId="320"/>
            <ac:spMk id="20" creationId="{00000000-0000-0000-0000-000000000000}"/>
          </ac:spMkLst>
        </pc:spChg>
        <pc:picChg chg="del">
          <ac:chgData name="Marien, Stephen P." userId="b332c89f-05b9-456a-af3f-d7e146778a39" providerId="ADAL" clId="{AB1A9255-0C8C-4A42-913B-DB3F79FFCA48}" dt="2022-03-28T20:37:08.279" v="861" actId="478"/>
          <ac:picMkLst>
            <pc:docMk/>
            <pc:sldMk cId="836580961" sldId="320"/>
            <ac:picMk id="3" creationId="{00000000-0000-0000-0000-000000000000}"/>
          </ac:picMkLst>
        </pc:picChg>
        <pc:picChg chg="add del mod ord">
          <ac:chgData name="Marien, Stephen P." userId="b332c89f-05b9-456a-af3f-d7e146778a39" providerId="ADAL" clId="{AB1A9255-0C8C-4A42-913B-DB3F79FFCA48}" dt="2022-03-28T20:38:55.822" v="869" actId="478"/>
          <ac:picMkLst>
            <pc:docMk/>
            <pc:sldMk cId="836580961" sldId="320"/>
            <ac:picMk id="4" creationId="{BF0D6333-6D5F-48D1-BA55-4ED332E44005}"/>
          </ac:picMkLst>
        </pc:picChg>
        <pc:picChg chg="add mod ord">
          <ac:chgData name="Marien, Stephen P." userId="b332c89f-05b9-456a-af3f-d7e146778a39" providerId="ADAL" clId="{AB1A9255-0C8C-4A42-913B-DB3F79FFCA48}" dt="2022-04-14T20:50:27.059" v="7320" actId="692"/>
          <ac:picMkLst>
            <pc:docMk/>
            <pc:sldMk cId="836580961" sldId="320"/>
            <ac:picMk id="12" creationId="{6E393CA8-307B-450F-93D1-ACA4A2B9EB05}"/>
          </ac:picMkLst>
        </pc:picChg>
        <pc:cxnChg chg="mod">
          <ac:chgData name="Marien, Stephen P." userId="b332c89f-05b9-456a-af3f-d7e146778a39" providerId="ADAL" clId="{AB1A9255-0C8C-4A42-913B-DB3F79FFCA48}" dt="2022-03-28T20:39:18.106" v="876" actId="14100"/>
          <ac:cxnSpMkLst>
            <pc:docMk/>
            <pc:sldMk cId="836580961" sldId="320"/>
            <ac:cxnSpMk id="7" creationId="{00000000-0000-0000-0000-000000000000}"/>
          </ac:cxnSpMkLst>
        </pc:cxnChg>
        <pc:cxnChg chg="mod">
          <ac:chgData name="Marien, Stephen P." userId="b332c89f-05b9-456a-af3f-d7e146778a39" providerId="ADAL" clId="{AB1A9255-0C8C-4A42-913B-DB3F79FFCA48}" dt="2022-03-28T20:39:44.770" v="877" actId="14100"/>
          <ac:cxnSpMkLst>
            <pc:docMk/>
            <pc:sldMk cId="836580961" sldId="320"/>
            <ac:cxnSpMk id="10" creationId="{00000000-0000-0000-0000-000000000000}"/>
          </ac:cxnSpMkLst>
        </pc:cxnChg>
        <pc:cxnChg chg="add mod">
          <ac:chgData name="Marien, Stephen P." userId="b332c89f-05b9-456a-af3f-d7e146778a39" providerId="ADAL" clId="{AB1A9255-0C8C-4A42-913B-DB3F79FFCA48}" dt="2022-04-13T20:15:31.842" v="968" actId="14100"/>
          <ac:cxnSpMkLst>
            <pc:docMk/>
            <pc:sldMk cId="836580961" sldId="320"/>
            <ac:cxnSpMk id="13" creationId="{9A184337-BC6A-4621-88D8-8A90D60C71BE}"/>
          </ac:cxnSpMkLst>
        </pc:cxnChg>
        <pc:cxnChg chg="mod">
          <ac:chgData name="Marien, Stephen P." userId="b332c89f-05b9-456a-af3f-d7e146778a39" providerId="ADAL" clId="{AB1A9255-0C8C-4A42-913B-DB3F79FFCA48}" dt="2022-03-28T20:39:58.003" v="878" actId="14100"/>
          <ac:cxnSpMkLst>
            <pc:docMk/>
            <pc:sldMk cId="836580961" sldId="320"/>
            <ac:cxnSpMk id="18" creationId="{00000000-0000-0000-0000-000000000000}"/>
          </ac:cxnSpMkLst>
        </pc:cxnChg>
        <pc:cxnChg chg="mod">
          <ac:chgData name="Marien, Stephen P." userId="b332c89f-05b9-456a-af3f-d7e146778a39" providerId="ADAL" clId="{AB1A9255-0C8C-4A42-913B-DB3F79FFCA48}" dt="2022-03-28T20:39:14.881" v="875" actId="14100"/>
          <ac:cxnSpMkLst>
            <pc:docMk/>
            <pc:sldMk cId="836580961" sldId="320"/>
            <ac:cxnSpMk id="22" creationId="{00000000-0000-0000-0000-000000000000}"/>
          </ac:cxnSpMkLst>
        </pc:cxnChg>
        <pc:cxnChg chg="mod">
          <ac:chgData name="Marien, Stephen P." userId="b332c89f-05b9-456a-af3f-d7e146778a39" providerId="ADAL" clId="{AB1A9255-0C8C-4A42-913B-DB3F79FFCA48}" dt="2022-03-28T20:39:09.953" v="874" actId="14100"/>
          <ac:cxnSpMkLst>
            <pc:docMk/>
            <pc:sldMk cId="836580961" sldId="320"/>
            <ac:cxnSpMk id="23" creationId="{00000000-0000-0000-0000-000000000000}"/>
          </ac:cxnSpMkLst>
        </pc:cxnChg>
      </pc:sldChg>
      <pc:sldChg chg="addSp delSp modSp mod">
        <pc:chgData name="Marien, Stephen P." userId="b332c89f-05b9-456a-af3f-d7e146778a39" providerId="ADAL" clId="{AB1A9255-0C8C-4A42-913B-DB3F79FFCA48}" dt="2022-04-18T20:44:58.176" v="8057" actId="14100"/>
        <pc:sldMkLst>
          <pc:docMk/>
          <pc:sldMk cId="2852987305" sldId="322"/>
        </pc:sldMkLst>
        <pc:spChg chg="mod">
          <ac:chgData name="Marien, Stephen P." userId="b332c89f-05b9-456a-af3f-d7e146778a39" providerId="ADAL" clId="{AB1A9255-0C8C-4A42-913B-DB3F79FFCA48}" dt="2022-04-18T20:44:27.077" v="8054" actId="14100"/>
          <ac:spMkLst>
            <pc:docMk/>
            <pc:sldMk cId="2852987305" sldId="322"/>
            <ac:spMk id="12" creationId="{00000000-0000-0000-0000-000000000000}"/>
          </ac:spMkLst>
        </pc:spChg>
        <pc:spChg chg="mod">
          <ac:chgData name="Marien, Stephen P." userId="b332c89f-05b9-456a-af3f-d7e146778a39" providerId="ADAL" clId="{AB1A9255-0C8C-4A42-913B-DB3F79FFCA48}" dt="2022-03-24T18:07:39.593" v="666" actId="14100"/>
          <ac:spMkLst>
            <pc:docMk/>
            <pc:sldMk cId="2852987305" sldId="322"/>
            <ac:spMk id="19" creationId="{00000000-0000-0000-0000-000000000000}"/>
          </ac:spMkLst>
        </pc:spChg>
        <pc:spChg chg="mod">
          <ac:chgData name="Marien, Stephen P." userId="b332c89f-05b9-456a-af3f-d7e146778a39" providerId="ADAL" clId="{AB1A9255-0C8C-4A42-913B-DB3F79FFCA48}" dt="2022-03-24T19:10:06.719" v="675" actId="14100"/>
          <ac:spMkLst>
            <pc:docMk/>
            <pc:sldMk cId="2852987305" sldId="322"/>
            <ac:spMk id="24" creationId="{00000000-0000-0000-0000-000000000000}"/>
          </ac:spMkLst>
        </pc:spChg>
        <pc:spChg chg="mod">
          <ac:chgData name="Marien, Stephen P." userId="b332c89f-05b9-456a-af3f-d7e146778a39" providerId="ADAL" clId="{AB1A9255-0C8C-4A42-913B-DB3F79FFCA48}" dt="2022-04-18T20:44:16.466" v="8053" actId="1076"/>
          <ac:spMkLst>
            <pc:docMk/>
            <pc:sldMk cId="2852987305" sldId="322"/>
            <ac:spMk id="30" creationId="{00000000-0000-0000-0000-000000000000}"/>
          </ac:spMkLst>
        </pc:spChg>
        <pc:picChg chg="add del mod ord">
          <ac:chgData name="Marien, Stephen P." userId="b332c89f-05b9-456a-af3f-d7e146778a39" providerId="ADAL" clId="{AB1A9255-0C8C-4A42-913B-DB3F79FFCA48}" dt="2022-03-24T18:07:19.741" v="660" actId="478"/>
          <ac:picMkLst>
            <pc:docMk/>
            <pc:sldMk cId="2852987305" sldId="322"/>
            <ac:picMk id="3" creationId="{2BFAED52-CC9F-4B80-B787-08474E9B4F8B}"/>
          </ac:picMkLst>
        </pc:picChg>
        <pc:picChg chg="add mod ord">
          <ac:chgData name="Marien, Stephen P." userId="b332c89f-05b9-456a-af3f-d7e146778a39" providerId="ADAL" clId="{AB1A9255-0C8C-4A42-913B-DB3F79FFCA48}" dt="2022-04-18T20:43:58.400" v="8051" actId="14100"/>
          <ac:picMkLst>
            <pc:docMk/>
            <pc:sldMk cId="2852987305" sldId="322"/>
            <ac:picMk id="13" creationId="{D17CCC37-7FC1-4396-A13B-7A7A3721D34C}"/>
          </ac:picMkLst>
        </pc:picChg>
        <pc:picChg chg="del">
          <ac:chgData name="Marien, Stephen P." userId="b332c89f-05b9-456a-af3f-d7e146778a39" providerId="ADAL" clId="{AB1A9255-0C8C-4A42-913B-DB3F79FFCA48}" dt="2022-03-24T17:57:01.791" v="650" actId="478"/>
          <ac:picMkLst>
            <pc:docMk/>
            <pc:sldMk cId="2852987305" sldId="322"/>
            <ac:picMk id="17" creationId="{00000000-0000-0000-0000-000000000000}"/>
          </ac:picMkLst>
        </pc:picChg>
        <pc:cxnChg chg="mod">
          <ac:chgData name="Marien, Stephen P." userId="b332c89f-05b9-456a-af3f-d7e146778a39" providerId="ADAL" clId="{AB1A9255-0C8C-4A42-913B-DB3F79FFCA48}" dt="2022-03-24T17:57:22.714" v="655" actId="14100"/>
          <ac:cxnSpMkLst>
            <pc:docMk/>
            <pc:sldMk cId="2852987305" sldId="322"/>
            <ac:cxnSpMk id="11" creationId="{00000000-0000-0000-0000-000000000000}"/>
          </ac:cxnSpMkLst>
        </pc:cxnChg>
        <pc:cxnChg chg="mod">
          <ac:chgData name="Marien, Stephen P." userId="b332c89f-05b9-456a-af3f-d7e146778a39" providerId="ADAL" clId="{AB1A9255-0C8C-4A42-913B-DB3F79FFCA48}" dt="2022-04-18T20:44:58.176" v="8057" actId="14100"/>
          <ac:cxnSpMkLst>
            <pc:docMk/>
            <pc:sldMk cId="2852987305" sldId="322"/>
            <ac:cxnSpMk id="15" creationId="{00000000-0000-0000-0000-000000000000}"/>
          </ac:cxnSpMkLst>
        </pc:cxnChg>
        <pc:cxnChg chg="mod">
          <ac:chgData name="Marien, Stephen P." userId="b332c89f-05b9-456a-af3f-d7e146778a39" providerId="ADAL" clId="{AB1A9255-0C8C-4A42-913B-DB3F79FFCA48}" dt="2022-04-18T20:44:11.538" v="8052" actId="14100"/>
          <ac:cxnSpMkLst>
            <pc:docMk/>
            <pc:sldMk cId="2852987305" sldId="322"/>
            <ac:cxnSpMk id="27" creationId="{00000000-0000-0000-0000-000000000000}"/>
          </ac:cxnSpMkLst>
        </pc:cxnChg>
      </pc:sldChg>
      <pc:sldChg chg="addSp delSp modSp mod">
        <pc:chgData name="Marien, Stephen P." userId="b332c89f-05b9-456a-af3f-d7e146778a39" providerId="ADAL" clId="{AB1A9255-0C8C-4A42-913B-DB3F79FFCA48}" dt="2022-04-14T20:50:57.658" v="7327" actId="692"/>
        <pc:sldMkLst>
          <pc:docMk/>
          <pc:sldMk cId="930892546" sldId="323"/>
        </pc:sldMkLst>
        <pc:spChg chg="mod">
          <ac:chgData name="Marien, Stephen P." userId="b332c89f-05b9-456a-af3f-d7e146778a39" providerId="ADAL" clId="{AB1A9255-0C8C-4A42-913B-DB3F79FFCA48}" dt="2022-03-24T19:11:04.585" v="716" actId="20577"/>
          <ac:spMkLst>
            <pc:docMk/>
            <pc:sldMk cId="930892546" sldId="323"/>
            <ac:spMk id="12" creationId="{00000000-0000-0000-0000-000000000000}"/>
          </ac:spMkLst>
        </pc:spChg>
        <pc:spChg chg="mod">
          <ac:chgData name="Marien, Stephen P." userId="b332c89f-05b9-456a-af3f-d7e146778a39" providerId="ADAL" clId="{AB1A9255-0C8C-4A42-913B-DB3F79FFCA48}" dt="2022-04-13T21:12:58.856" v="1870" actId="14100"/>
          <ac:spMkLst>
            <pc:docMk/>
            <pc:sldMk cId="930892546" sldId="323"/>
            <ac:spMk id="19" creationId="{00000000-0000-0000-0000-000000000000}"/>
          </ac:spMkLst>
        </pc:spChg>
        <pc:spChg chg="mod">
          <ac:chgData name="Marien, Stephen P." userId="b332c89f-05b9-456a-af3f-d7e146778a39" providerId="ADAL" clId="{AB1A9255-0C8C-4A42-913B-DB3F79FFCA48}" dt="2022-04-13T21:12:43.451" v="1868" actId="1076"/>
          <ac:spMkLst>
            <pc:docMk/>
            <pc:sldMk cId="930892546" sldId="323"/>
            <ac:spMk id="32" creationId="{00000000-0000-0000-0000-000000000000}"/>
          </ac:spMkLst>
        </pc:spChg>
        <pc:spChg chg="mod">
          <ac:chgData name="Marien, Stephen P." userId="b332c89f-05b9-456a-af3f-d7e146778a39" providerId="ADAL" clId="{AB1A9255-0C8C-4A42-913B-DB3F79FFCA48}" dt="2022-03-24T19:10:47.162" v="701" actId="6549"/>
          <ac:spMkLst>
            <pc:docMk/>
            <pc:sldMk cId="930892546" sldId="323"/>
            <ac:spMk id="26629" creationId="{00000000-0000-0000-0000-000000000000}"/>
          </ac:spMkLst>
        </pc:spChg>
        <pc:picChg chg="del">
          <ac:chgData name="Marien, Stephen P." userId="b332c89f-05b9-456a-af3f-d7e146778a39" providerId="ADAL" clId="{AB1A9255-0C8C-4A42-913B-DB3F79FFCA48}" dt="2022-04-13T21:12:24.055" v="1864" actId="478"/>
          <ac:picMkLst>
            <pc:docMk/>
            <pc:sldMk cId="930892546" sldId="323"/>
            <ac:picMk id="2" creationId="{00000000-0000-0000-0000-000000000000}"/>
          </ac:picMkLst>
        </pc:picChg>
        <pc:picChg chg="add mod ord">
          <ac:chgData name="Marien, Stephen P." userId="b332c89f-05b9-456a-af3f-d7e146778a39" providerId="ADAL" clId="{AB1A9255-0C8C-4A42-913B-DB3F79FFCA48}" dt="2022-04-14T20:50:57.658" v="7327" actId="692"/>
          <ac:picMkLst>
            <pc:docMk/>
            <pc:sldMk cId="930892546" sldId="323"/>
            <ac:picMk id="6" creationId="{0435DD92-40B3-4DCA-9F71-912B90F155CC}"/>
          </ac:picMkLst>
        </pc:picChg>
        <pc:cxnChg chg="mod">
          <ac:chgData name="Marien, Stephen P." userId="b332c89f-05b9-456a-af3f-d7e146778a39" providerId="ADAL" clId="{AB1A9255-0C8C-4A42-913B-DB3F79FFCA48}" dt="2022-04-13T21:13:06.770" v="1871" actId="14100"/>
          <ac:cxnSpMkLst>
            <pc:docMk/>
            <pc:sldMk cId="930892546" sldId="323"/>
            <ac:cxnSpMk id="11" creationId="{00000000-0000-0000-0000-000000000000}"/>
          </ac:cxnSpMkLst>
        </pc:cxnChg>
        <pc:cxnChg chg="mod">
          <ac:chgData name="Marien, Stephen P." userId="b332c89f-05b9-456a-af3f-d7e146778a39" providerId="ADAL" clId="{AB1A9255-0C8C-4A42-913B-DB3F79FFCA48}" dt="2022-04-13T21:13:21.483" v="1872" actId="14100"/>
          <ac:cxnSpMkLst>
            <pc:docMk/>
            <pc:sldMk cId="930892546" sldId="323"/>
            <ac:cxnSpMk id="27" creationId="{00000000-0000-0000-0000-000000000000}"/>
          </ac:cxnSpMkLst>
        </pc:cxnChg>
      </pc:sldChg>
      <pc:sldChg chg="modSp mod">
        <pc:chgData name="Marien, Stephen P." userId="b332c89f-05b9-456a-af3f-d7e146778a39" providerId="ADAL" clId="{AB1A9255-0C8C-4A42-913B-DB3F79FFCA48}" dt="2022-04-18T20:43:41.337" v="8050" actId="14100"/>
        <pc:sldMkLst>
          <pc:docMk/>
          <pc:sldMk cId="1450761309" sldId="324"/>
        </pc:sldMkLst>
        <pc:spChg chg="mod">
          <ac:chgData name="Marien, Stephen P." userId="b332c89f-05b9-456a-af3f-d7e146778a39" providerId="ADAL" clId="{AB1A9255-0C8C-4A42-913B-DB3F79FFCA48}" dt="2022-04-18T20:43:14.287" v="8046" actId="1076"/>
          <ac:spMkLst>
            <pc:docMk/>
            <pc:sldMk cId="1450761309" sldId="324"/>
            <ac:spMk id="7" creationId="{00000000-0000-0000-0000-000000000000}"/>
          </ac:spMkLst>
        </pc:spChg>
        <pc:spChg chg="mod">
          <ac:chgData name="Marien, Stephen P." userId="b332c89f-05b9-456a-af3f-d7e146778a39" providerId="ADAL" clId="{AB1A9255-0C8C-4A42-913B-DB3F79FFCA48}" dt="2022-04-18T20:43:39.173" v="8049" actId="1076"/>
          <ac:spMkLst>
            <pc:docMk/>
            <pc:sldMk cId="1450761309" sldId="324"/>
            <ac:spMk id="20" creationId="{00000000-0000-0000-0000-000000000000}"/>
          </ac:spMkLst>
        </pc:spChg>
        <pc:picChg chg="mod">
          <ac:chgData name="Marien, Stephen P." userId="b332c89f-05b9-456a-af3f-d7e146778a39" providerId="ADAL" clId="{AB1A9255-0C8C-4A42-913B-DB3F79FFCA48}" dt="2022-04-18T20:43:08.566" v="8045" actId="14100"/>
          <ac:picMkLst>
            <pc:docMk/>
            <pc:sldMk cId="1450761309" sldId="324"/>
            <ac:picMk id="3" creationId="{00000000-0000-0000-0000-000000000000}"/>
          </ac:picMkLst>
        </pc:picChg>
        <pc:cxnChg chg="mod">
          <ac:chgData name="Marien, Stephen P." userId="b332c89f-05b9-456a-af3f-d7e146778a39" providerId="ADAL" clId="{AB1A9255-0C8C-4A42-913B-DB3F79FFCA48}" dt="2022-04-18T20:43:31.879" v="8048" actId="14100"/>
          <ac:cxnSpMkLst>
            <pc:docMk/>
            <pc:sldMk cId="1450761309" sldId="324"/>
            <ac:cxnSpMk id="15" creationId="{00000000-0000-0000-0000-000000000000}"/>
          </ac:cxnSpMkLst>
        </pc:cxnChg>
        <pc:cxnChg chg="mod">
          <ac:chgData name="Marien, Stephen P." userId="b332c89f-05b9-456a-af3f-d7e146778a39" providerId="ADAL" clId="{AB1A9255-0C8C-4A42-913B-DB3F79FFCA48}" dt="2022-04-18T20:43:41.337" v="8050" actId="14100"/>
          <ac:cxnSpMkLst>
            <pc:docMk/>
            <pc:sldMk cId="1450761309" sldId="324"/>
            <ac:cxnSpMk id="16" creationId="{00000000-0000-0000-0000-000000000000}"/>
          </ac:cxnSpMkLst>
        </pc:cxnChg>
      </pc:sldChg>
      <pc:sldChg chg="addSp delSp modSp mod">
        <pc:chgData name="Marien, Stephen P." userId="b332c89f-05b9-456a-af3f-d7e146778a39" providerId="ADAL" clId="{AB1A9255-0C8C-4A42-913B-DB3F79FFCA48}" dt="2022-04-13T20:39:25.798" v="1048" actId="14100"/>
        <pc:sldMkLst>
          <pc:docMk/>
          <pc:sldMk cId="2198399331" sldId="325"/>
        </pc:sldMkLst>
        <pc:spChg chg="mod">
          <ac:chgData name="Marien, Stephen P." userId="b332c89f-05b9-456a-af3f-d7e146778a39" providerId="ADAL" clId="{AB1A9255-0C8C-4A42-913B-DB3F79FFCA48}" dt="2022-04-13T20:39:25.798" v="1048" actId="14100"/>
          <ac:spMkLst>
            <pc:docMk/>
            <pc:sldMk cId="2198399331" sldId="325"/>
            <ac:spMk id="36871" creationId="{00000000-0000-0000-0000-000000000000}"/>
          </ac:spMkLst>
        </pc:spChg>
        <pc:picChg chg="del">
          <ac:chgData name="Marien, Stephen P." userId="b332c89f-05b9-456a-af3f-d7e146778a39" providerId="ADAL" clId="{AB1A9255-0C8C-4A42-913B-DB3F79FFCA48}" dt="2022-04-13T20:38:48.478" v="1039" actId="478"/>
          <ac:picMkLst>
            <pc:docMk/>
            <pc:sldMk cId="2198399331" sldId="325"/>
            <ac:picMk id="2" creationId="{00000000-0000-0000-0000-000000000000}"/>
          </ac:picMkLst>
        </pc:picChg>
        <pc:picChg chg="add mod ord">
          <ac:chgData name="Marien, Stephen P." userId="b332c89f-05b9-456a-af3f-d7e146778a39" providerId="ADAL" clId="{AB1A9255-0C8C-4A42-913B-DB3F79FFCA48}" dt="2022-04-13T20:37:35.745" v="1037" actId="167"/>
          <ac:picMkLst>
            <pc:docMk/>
            <pc:sldMk cId="2198399331" sldId="325"/>
            <ac:picMk id="4" creationId="{E89915F5-406F-4BA5-A804-C11E411DE3D6}"/>
          </ac:picMkLst>
        </pc:picChg>
        <pc:picChg chg="add mod ord">
          <ac:chgData name="Marien, Stephen P." userId="b332c89f-05b9-456a-af3f-d7e146778a39" providerId="ADAL" clId="{AB1A9255-0C8C-4A42-913B-DB3F79FFCA48}" dt="2022-04-13T20:39:13.368" v="1045" actId="171"/>
          <ac:picMkLst>
            <pc:docMk/>
            <pc:sldMk cId="2198399331" sldId="325"/>
            <ac:picMk id="6" creationId="{265E0F8A-0466-40C4-9905-EBE401216BD4}"/>
          </ac:picMkLst>
        </pc:picChg>
        <pc:picChg chg="del">
          <ac:chgData name="Marien, Stephen P." userId="b332c89f-05b9-456a-af3f-d7e146778a39" providerId="ADAL" clId="{AB1A9255-0C8C-4A42-913B-DB3F79FFCA48}" dt="2022-04-13T20:37:28.291" v="1034" actId="478"/>
          <ac:picMkLst>
            <pc:docMk/>
            <pc:sldMk cId="2198399331" sldId="325"/>
            <ac:picMk id="9" creationId="{00000000-0000-0000-0000-000000000000}"/>
          </ac:picMkLst>
        </pc:picChg>
      </pc:sldChg>
      <pc:sldChg chg="addSp delSp modSp mod">
        <pc:chgData name="Marien, Stephen P." userId="b332c89f-05b9-456a-af3f-d7e146778a39" providerId="ADAL" clId="{AB1A9255-0C8C-4A42-913B-DB3F79FFCA48}" dt="2022-04-18T20:41:21.981" v="8026" actId="14100"/>
        <pc:sldMkLst>
          <pc:docMk/>
          <pc:sldMk cId="2174507331" sldId="326"/>
        </pc:sldMkLst>
        <pc:spChg chg="del mod">
          <ac:chgData name="Marien, Stephen P." userId="b332c89f-05b9-456a-af3f-d7e146778a39" providerId="ADAL" clId="{AB1A9255-0C8C-4A42-913B-DB3F79FFCA48}" dt="2022-04-13T20:45:28.945" v="1086" actId="478"/>
          <ac:spMkLst>
            <pc:docMk/>
            <pc:sldMk cId="2174507331" sldId="326"/>
            <ac:spMk id="10" creationId="{00000000-0000-0000-0000-000000000000}"/>
          </ac:spMkLst>
        </pc:spChg>
        <pc:spChg chg="mod">
          <ac:chgData name="Marien, Stephen P." userId="b332c89f-05b9-456a-af3f-d7e146778a39" providerId="ADAL" clId="{AB1A9255-0C8C-4A42-913B-DB3F79FFCA48}" dt="2022-04-18T20:41:11.978" v="8023" actId="1076"/>
          <ac:spMkLst>
            <pc:docMk/>
            <pc:sldMk cId="2174507331" sldId="326"/>
            <ac:spMk id="16" creationId="{00000000-0000-0000-0000-000000000000}"/>
          </ac:spMkLst>
        </pc:spChg>
        <pc:spChg chg="mod">
          <ac:chgData name="Marien, Stephen P." userId="b332c89f-05b9-456a-af3f-d7e146778a39" providerId="ADAL" clId="{AB1A9255-0C8C-4A42-913B-DB3F79FFCA48}" dt="2022-04-13T20:44:26.989" v="1073" actId="14100"/>
          <ac:spMkLst>
            <pc:docMk/>
            <pc:sldMk cId="2174507331" sldId="326"/>
            <ac:spMk id="22" creationId="{00000000-0000-0000-0000-000000000000}"/>
          </ac:spMkLst>
        </pc:spChg>
        <pc:spChg chg="mod">
          <ac:chgData name="Marien, Stephen P." userId="b332c89f-05b9-456a-af3f-d7e146778a39" providerId="ADAL" clId="{AB1A9255-0C8C-4A42-913B-DB3F79FFCA48}" dt="2022-04-18T20:40:48.653" v="8022" actId="1076"/>
          <ac:spMkLst>
            <pc:docMk/>
            <pc:sldMk cId="2174507331" sldId="326"/>
            <ac:spMk id="24" creationId="{00000000-0000-0000-0000-000000000000}"/>
          </ac:spMkLst>
        </pc:spChg>
        <pc:spChg chg="add mod">
          <ac:chgData name="Marien, Stephen P." userId="b332c89f-05b9-456a-af3f-d7e146778a39" providerId="ADAL" clId="{AB1A9255-0C8C-4A42-913B-DB3F79FFCA48}" dt="2022-04-13T20:46:40.452" v="1105" actId="692"/>
          <ac:spMkLst>
            <pc:docMk/>
            <pc:sldMk cId="2174507331" sldId="326"/>
            <ac:spMk id="36" creationId="{65269641-B4A3-48C0-B462-9224C69DB4A5}"/>
          </ac:spMkLst>
        </pc:spChg>
        <pc:spChg chg="mod">
          <ac:chgData name="Marien, Stephen P." userId="b332c89f-05b9-456a-af3f-d7e146778a39" providerId="ADAL" clId="{AB1A9255-0C8C-4A42-913B-DB3F79FFCA48}" dt="2022-04-13T20:42:39.055" v="1063" actId="14100"/>
          <ac:spMkLst>
            <pc:docMk/>
            <pc:sldMk cId="2174507331" sldId="326"/>
            <ac:spMk id="37" creationId="{00000000-0000-0000-0000-000000000000}"/>
          </ac:spMkLst>
        </pc:spChg>
        <pc:spChg chg="add mod">
          <ac:chgData name="Marien, Stephen P." userId="b332c89f-05b9-456a-af3f-d7e146778a39" providerId="ADAL" clId="{AB1A9255-0C8C-4A42-913B-DB3F79FFCA48}" dt="2022-04-18T20:41:21.981" v="8026" actId="14100"/>
          <ac:spMkLst>
            <pc:docMk/>
            <pc:sldMk cId="2174507331" sldId="326"/>
            <ac:spMk id="38" creationId="{0C4069AC-3D42-4A19-9F83-DE2733A4D51B}"/>
          </ac:spMkLst>
        </pc:spChg>
        <pc:picChg chg="del">
          <ac:chgData name="Marien, Stephen P." userId="b332c89f-05b9-456a-af3f-d7e146778a39" providerId="ADAL" clId="{AB1A9255-0C8C-4A42-913B-DB3F79FFCA48}" dt="2022-04-13T20:40:24.899" v="1049" actId="478"/>
          <ac:picMkLst>
            <pc:docMk/>
            <pc:sldMk cId="2174507331" sldId="326"/>
            <ac:picMk id="3" creationId="{00000000-0000-0000-0000-000000000000}"/>
          </ac:picMkLst>
        </pc:picChg>
        <pc:picChg chg="mod">
          <ac:chgData name="Marien, Stephen P." userId="b332c89f-05b9-456a-af3f-d7e146778a39" providerId="ADAL" clId="{AB1A9255-0C8C-4A42-913B-DB3F79FFCA48}" dt="2022-04-13T20:40:55.624" v="1053" actId="1076"/>
          <ac:picMkLst>
            <pc:docMk/>
            <pc:sldMk cId="2174507331" sldId="326"/>
            <ac:picMk id="4" creationId="{00000000-0000-0000-0000-000000000000}"/>
          </ac:picMkLst>
        </pc:picChg>
        <pc:picChg chg="add mod ord">
          <ac:chgData name="Marien, Stephen P." userId="b332c89f-05b9-456a-af3f-d7e146778a39" providerId="ADAL" clId="{AB1A9255-0C8C-4A42-913B-DB3F79FFCA48}" dt="2022-04-18T20:40:38.689" v="8021" actId="14100"/>
          <ac:picMkLst>
            <pc:docMk/>
            <pc:sldMk cId="2174507331" sldId="326"/>
            <ac:picMk id="5" creationId="{CD135E6D-D946-4905-8642-A2A5AF4FEB72}"/>
          </ac:picMkLst>
        </pc:picChg>
        <pc:cxnChg chg="mod">
          <ac:chgData name="Marien, Stephen P." userId="b332c89f-05b9-456a-af3f-d7e146778a39" providerId="ADAL" clId="{AB1A9255-0C8C-4A42-913B-DB3F79FFCA48}" dt="2022-04-13T20:45:19.547" v="1085" actId="14100"/>
          <ac:cxnSpMkLst>
            <pc:docMk/>
            <pc:sldMk cId="2174507331" sldId="326"/>
            <ac:cxnSpMk id="13" creationId="{00000000-0000-0000-0000-000000000000}"/>
          </ac:cxnSpMkLst>
        </pc:cxnChg>
        <pc:cxnChg chg="mod">
          <ac:chgData name="Marien, Stephen P." userId="b332c89f-05b9-456a-af3f-d7e146778a39" providerId="ADAL" clId="{AB1A9255-0C8C-4A42-913B-DB3F79FFCA48}" dt="2022-04-13T20:42:33.970" v="1062" actId="14100"/>
          <ac:cxnSpMkLst>
            <pc:docMk/>
            <pc:sldMk cId="2174507331" sldId="326"/>
            <ac:cxnSpMk id="17" creationId="{00000000-0000-0000-0000-000000000000}"/>
          </ac:cxnSpMkLst>
        </pc:cxnChg>
        <pc:cxnChg chg="mod">
          <ac:chgData name="Marien, Stephen P." userId="b332c89f-05b9-456a-af3f-d7e146778a39" providerId="ADAL" clId="{AB1A9255-0C8C-4A42-913B-DB3F79FFCA48}" dt="2022-04-13T20:43:59.314" v="1070" actId="14100"/>
          <ac:cxnSpMkLst>
            <pc:docMk/>
            <pc:sldMk cId="2174507331" sldId="326"/>
            <ac:cxnSpMk id="20" creationId="{00000000-0000-0000-0000-000000000000}"/>
          </ac:cxnSpMkLst>
        </pc:cxnChg>
        <pc:cxnChg chg="mod">
          <ac:chgData name="Marien, Stephen P." userId="b332c89f-05b9-456a-af3f-d7e146778a39" providerId="ADAL" clId="{AB1A9255-0C8C-4A42-913B-DB3F79FFCA48}" dt="2022-04-13T20:44:45.499" v="1077" actId="14100"/>
          <ac:cxnSpMkLst>
            <pc:docMk/>
            <pc:sldMk cId="2174507331" sldId="326"/>
            <ac:cxnSpMk id="27" creationId="{00000000-0000-0000-0000-000000000000}"/>
          </ac:cxnSpMkLst>
        </pc:cxnChg>
        <pc:cxnChg chg="mod">
          <ac:chgData name="Marien, Stephen P." userId="b332c89f-05b9-456a-af3f-d7e146778a39" providerId="ADAL" clId="{AB1A9255-0C8C-4A42-913B-DB3F79FFCA48}" dt="2022-04-13T20:44:34.199" v="1075" actId="14100"/>
          <ac:cxnSpMkLst>
            <pc:docMk/>
            <pc:sldMk cId="2174507331" sldId="326"/>
            <ac:cxnSpMk id="30" creationId="{00000000-0000-0000-0000-000000000000}"/>
          </ac:cxnSpMkLst>
        </pc:cxnChg>
      </pc:sldChg>
      <pc:sldChg chg="addSp delSp modSp mod">
        <pc:chgData name="Marien, Stephen P." userId="b332c89f-05b9-456a-af3f-d7e146778a39" providerId="ADAL" clId="{AB1A9255-0C8C-4A42-913B-DB3F79FFCA48}" dt="2022-04-18T20:40:28.155" v="8019" actId="14100"/>
        <pc:sldMkLst>
          <pc:docMk/>
          <pc:sldMk cId="2452712401" sldId="327"/>
        </pc:sldMkLst>
        <pc:spChg chg="mod">
          <ac:chgData name="Marien, Stephen P." userId="b332c89f-05b9-456a-af3f-d7e146778a39" providerId="ADAL" clId="{AB1A9255-0C8C-4A42-913B-DB3F79FFCA48}" dt="2022-04-13T20:47:46.282" v="1117" actId="20577"/>
          <ac:spMkLst>
            <pc:docMk/>
            <pc:sldMk cId="2452712401" sldId="327"/>
            <ac:spMk id="11" creationId="{00000000-0000-0000-0000-000000000000}"/>
          </ac:spMkLst>
        </pc:spChg>
        <pc:spChg chg="del">
          <ac:chgData name="Marien, Stephen P." userId="b332c89f-05b9-456a-af3f-d7e146778a39" providerId="ADAL" clId="{AB1A9255-0C8C-4A42-913B-DB3F79FFCA48}" dt="2022-04-14T20:05:14.696" v="6292" actId="478"/>
          <ac:spMkLst>
            <pc:docMk/>
            <pc:sldMk cId="2452712401" sldId="327"/>
            <ac:spMk id="37890" creationId="{00000000-0000-0000-0000-000000000000}"/>
          </ac:spMkLst>
        </pc:spChg>
        <pc:picChg chg="del">
          <ac:chgData name="Marien, Stephen P." userId="b332c89f-05b9-456a-af3f-d7e146778a39" providerId="ADAL" clId="{AB1A9255-0C8C-4A42-913B-DB3F79FFCA48}" dt="2022-04-13T20:47:23.514" v="1106" actId="478"/>
          <ac:picMkLst>
            <pc:docMk/>
            <pc:sldMk cId="2452712401" sldId="327"/>
            <ac:picMk id="2" creationId="{00000000-0000-0000-0000-000000000000}"/>
          </ac:picMkLst>
        </pc:picChg>
        <pc:picChg chg="add mod ord">
          <ac:chgData name="Marien, Stephen P." userId="b332c89f-05b9-456a-af3f-d7e146778a39" providerId="ADAL" clId="{AB1A9255-0C8C-4A42-913B-DB3F79FFCA48}" dt="2022-04-18T20:40:07.043" v="8016" actId="14100"/>
          <ac:picMkLst>
            <pc:docMk/>
            <pc:sldMk cId="2452712401" sldId="327"/>
            <ac:picMk id="5" creationId="{F1D8EB9F-67ED-4588-B1FB-544FB75B99B4}"/>
          </ac:picMkLst>
        </pc:picChg>
        <pc:cxnChg chg="mod">
          <ac:chgData name="Marien, Stephen P." userId="b332c89f-05b9-456a-af3f-d7e146778a39" providerId="ADAL" clId="{AB1A9255-0C8C-4A42-913B-DB3F79FFCA48}" dt="2022-04-18T20:40:28.155" v="8019" actId="14100"/>
          <ac:cxnSpMkLst>
            <pc:docMk/>
            <pc:sldMk cId="2452712401" sldId="327"/>
            <ac:cxnSpMk id="10" creationId="{00000000-0000-0000-0000-000000000000}"/>
          </ac:cxnSpMkLst>
        </pc:cxnChg>
      </pc:sldChg>
      <pc:sldChg chg="modSp mod">
        <pc:chgData name="Marien, Stephen P." userId="b332c89f-05b9-456a-af3f-d7e146778a39" providerId="ADAL" clId="{AB1A9255-0C8C-4A42-913B-DB3F79FFCA48}" dt="2022-04-18T20:42:58.229" v="8044" actId="1076"/>
        <pc:sldMkLst>
          <pc:docMk/>
          <pc:sldMk cId="3193598290" sldId="328"/>
        </pc:sldMkLst>
        <pc:spChg chg="mod">
          <ac:chgData name="Marien, Stephen P." userId="b332c89f-05b9-456a-af3f-d7e146778a39" providerId="ADAL" clId="{AB1A9255-0C8C-4A42-913B-DB3F79FFCA48}" dt="2022-04-18T20:42:51.463" v="8042" actId="1076"/>
          <ac:spMkLst>
            <pc:docMk/>
            <pc:sldMk cId="3193598290" sldId="328"/>
            <ac:spMk id="14" creationId="{00000000-0000-0000-0000-000000000000}"/>
          </ac:spMkLst>
        </pc:spChg>
        <pc:spChg chg="mod">
          <ac:chgData name="Marien, Stephen P." userId="b332c89f-05b9-456a-af3f-d7e146778a39" providerId="ADAL" clId="{AB1A9255-0C8C-4A42-913B-DB3F79FFCA48}" dt="2022-04-18T20:42:07.065" v="8034" actId="1076"/>
          <ac:spMkLst>
            <pc:docMk/>
            <pc:sldMk cId="3193598290" sldId="328"/>
            <ac:spMk id="18" creationId="{00000000-0000-0000-0000-000000000000}"/>
          </ac:spMkLst>
        </pc:spChg>
        <pc:spChg chg="mod">
          <ac:chgData name="Marien, Stephen P." userId="b332c89f-05b9-456a-af3f-d7e146778a39" providerId="ADAL" clId="{AB1A9255-0C8C-4A42-913B-DB3F79FFCA48}" dt="2022-04-18T20:42:26.957" v="8036" actId="1076"/>
          <ac:spMkLst>
            <pc:docMk/>
            <pc:sldMk cId="3193598290" sldId="328"/>
            <ac:spMk id="20" creationId="{00000000-0000-0000-0000-000000000000}"/>
          </ac:spMkLst>
        </pc:spChg>
        <pc:spChg chg="mod">
          <ac:chgData name="Marien, Stephen P." userId="b332c89f-05b9-456a-af3f-d7e146778a39" providerId="ADAL" clId="{AB1A9255-0C8C-4A42-913B-DB3F79FFCA48}" dt="2022-04-18T20:42:55.219" v="8043" actId="1076"/>
          <ac:spMkLst>
            <pc:docMk/>
            <pc:sldMk cId="3193598290" sldId="328"/>
            <ac:spMk id="21" creationId="{00000000-0000-0000-0000-000000000000}"/>
          </ac:spMkLst>
        </pc:spChg>
        <pc:spChg chg="mod">
          <ac:chgData name="Marien, Stephen P." userId="b332c89f-05b9-456a-af3f-d7e146778a39" providerId="ADAL" clId="{AB1A9255-0C8C-4A42-913B-DB3F79FFCA48}" dt="2022-04-18T20:42:58.229" v="8044" actId="1076"/>
          <ac:spMkLst>
            <pc:docMk/>
            <pc:sldMk cId="3193598290" sldId="328"/>
            <ac:spMk id="22" creationId="{00000000-0000-0000-0000-000000000000}"/>
          </ac:spMkLst>
        </pc:spChg>
        <pc:spChg chg="mod">
          <ac:chgData name="Marien, Stephen P." userId="b332c89f-05b9-456a-af3f-d7e146778a39" providerId="ADAL" clId="{AB1A9255-0C8C-4A42-913B-DB3F79FFCA48}" dt="2022-04-18T20:42:16.924" v="8035" actId="1076"/>
          <ac:spMkLst>
            <pc:docMk/>
            <pc:sldMk cId="3193598290" sldId="328"/>
            <ac:spMk id="25" creationId="{00000000-0000-0000-0000-000000000000}"/>
          </ac:spMkLst>
        </pc:spChg>
        <pc:spChg chg="mod">
          <ac:chgData name="Marien, Stephen P." userId="b332c89f-05b9-456a-af3f-d7e146778a39" providerId="ADAL" clId="{AB1A9255-0C8C-4A42-913B-DB3F79FFCA48}" dt="2022-04-18T20:42:40.806" v="8040" actId="1076"/>
          <ac:spMkLst>
            <pc:docMk/>
            <pc:sldMk cId="3193598290" sldId="328"/>
            <ac:spMk id="27" creationId="{00000000-0000-0000-0000-000000000000}"/>
          </ac:spMkLst>
        </pc:spChg>
        <pc:spChg chg="mod">
          <ac:chgData name="Marien, Stephen P." userId="b332c89f-05b9-456a-af3f-d7e146778a39" providerId="ADAL" clId="{AB1A9255-0C8C-4A42-913B-DB3F79FFCA48}" dt="2022-04-18T20:42:31.886" v="8037" actId="1076"/>
          <ac:spMkLst>
            <pc:docMk/>
            <pc:sldMk cId="3193598290" sldId="328"/>
            <ac:spMk id="37" creationId="{00000000-0000-0000-0000-000000000000}"/>
          </ac:spMkLst>
        </pc:spChg>
        <pc:picChg chg="mod">
          <ac:chgData name="Marien, Stephen P." userId="b332c89f-05b9-456a-af3f-d7e146778a39" providerId="ADAL" clId="{AB1A9255-0C8C-4A42-913B-DB3F79FFCA48}" dt="2022-04-18T20:42:36.649" v="8039" actId="1076"/>
          <ac:picMkLst>
            <pc:docMk/>
            <pc:sldMk cId="3193598290" sldId="328"/>
            <ac:picMk id="2" creationId="{00000000-0000-0000-0000-000000000000}"/>
          </ac:picMkLst>
        </pc:picChg>
        <pc:cxnChg chg="mod">
          <ac:chgData name="Marien, Stephen P." userId="b332c89f-05b9-456a-af3f-d7e146778a39" providerId="ADAL" clId="{AB1A9255-0C8C-4A42-913B-DB3F79FFCA48}" dt="2022-04-18T20:42:44.196" v="8041" actId="1076"/>
          <ac:cxnSpMkLst>
            <pc:docMk/>
            <pc:sldMk cId="3193598290" sldId="328"/>
            <ac:cxnSpMk id="33" creationId="{00000000-0000-0000-0000-000000000000}"/>
          </ac:cxnSpMkLst>
        </pc:cxnChg>
      </pc:sldChg>
      <pc:sldChg chg="addSp modSp add mod ord">
        <pc:chgData name="Marien, Stephen P." userId="b332c89f-05b9-456a-af3f-d7e146778a39" providerId="ADAL" clId="{AB1A9255-0C8C-4A42-913B-DB3F79FFCA48}" dt="2022-04-18T20:38:32.947" v="8008" actId="692"/>
        <pc:sldMkLst>
          <pc:docMk/>
          <pc:sldMk cId="3633070826" sldId="329"/>
        </pc:sldMkLst>
        <pc:spChg chg="add mod">
          <ac:chgData name="Marien, Stephen P." userId="b332c89f-05b9-456a-af3f-d7e146778a39" providerId="ADAL" clId="{AB1A9255-0C8C-4A42-913B-DB3F79FFCA48}" dt="2022-04-18T20:38:32.947" v="8008" actId="692"/>
          <ac:spMkLst>
            <pc:docMk/>
            <pc:sldMk cId="3633070826" sldId="329"/>
            <ac:spMk id="7" creationId="{D9CF117D-C87E-491D-BC1E-D2ED91D095C4}"/>
          </ac:spMkLst>
        </pc:spChg>
        <pc:spChg chg="mod">
          <ac:chgData name="Marien, Stephen P." userId="b332c89f-05b9-456a-af3f-d7e146778a39" providerId="ADAL" clId="{AB1A9255-0C8C-4A42-913B-DB3F79FFCA48}" dt="2022-04-14T20:02:50.199" v="6279" actId="1076"/>
          <ac:spMkLst>
            <pc:docMk/>
            <pc:sldMk cId="3633070826" sldId="329"/>
            <ac:spMk id="71682" creationId="{00000000-0000-0000-0000-000000000000}"/>
          </ac:spMkLst>
        </pc:spChg>
        <pc:spChg chg="mod">
          <ac:chgData name="Marien, Stephen P." userId="b332c89f-05b9-456a-af3f-d7e146778a39" providerId="ADAL" clId="{AB1A9255-0C8C-4A42-913B-DB3F79FFCA48}" dt="2022-04-18T20:20:12.719" v="7769" actId="20577"/>
          <ac:spMkLst>
            <pc:docMk/>
            <pc:sldMk cId="3633070826" sldId="329"/>
            <ac:spMk id="71683" creationId="{00000000-0000-0000-0000-000000000000}"/>
          </ac:spMkLst>
        </pc:spChg>
        <pc:picChg chg="add mod">
          <ac:chgData name="Marien, Stephen P." userId="b332c89f-05b9-456a-af3f-d7e146778a39" providerId="ADAL" clId="{AB1A9255-0C8C-4A42-913B-DB3F79FFCA48}" dt="2022-04-18T20:38:17.815" v="8003" actId="1076"/>
          <ac:picMkLst>
            <pc:docMk/>
            <pc:sldMk cId="3633070826" sldId="329"/>
            <ac:picMk id="3" creationId="{1465FAB4-BA26-464F-A8E0-793894B22A86}"/>
          </ac:picMkLst>
        </pc:picChg>
      </pc:sldChg>
      <pc:sldChg chg="addSp delSp modSp add mod">
        <pc:chgData name="Marien, Stephen P." userId="b332c89f-05b9-456a-af3f-d7e146778a39" providerId="ADAL" clId="{AB1A9255-0C8C-4A42-913B-DB3F79FFCA48}" dt="2022-04-14T21:05:58.768" v="7430" actId="207"/>
        <pc:sldMkLst>
          <pc:docMk/>
          <pc:sldMk cId="2449770928" sldId="330"/>
        </pc:sldMkLst>
        <pc:spChg chg="mod">
          <ac:chgData name="Marien, Stephen P." userId="b332c89f-05b9-456a-af3f-d7e146778a39" providerId="ADAL" clId="{AB1A9255-0C8C-4A42-913B-DB3F79FFCA48}" dt="2022-04-14T21:05:58.768" v="7430" actId="207"/>
          <ac:spMkLst>
            <pc:docMk/>
            <pc:sldMk cId="2449770928" sldId="330"/>
            <ac:spMk id="7" creationId="{00000000-0000-0000-0000-000000000000}"/>
          </ac:spMkLst>
        </pc:spChg>
        <pc:spChg chg="add mod">
          <ac:chgData name="Marien, Stephen P." userId="b332c89f-05b9-456a-af3f-d7e146778a39" providerId="ADAL" clId="{AB1A9255-0C8C-4A42-913B-DB3F79FFCA48}" dt="2022-04-13T21:16:14.793" v="1931" actId="692"/>
          <ac:spMkLst>
            <pc:docMk/>
            <pc:sldMk cId="2449770928" sldId="330"/>
            <ac:spMk id="8" creationId="{164F1529-AD14-4EE9-9EA3-E7758E616508}"/>
          </ac:spMkLst>
        </pc:spChg>
        <pc:spChg chg="mod ord">
          <ac:chgData name="Marien, Stephen P." userId="b332c89f-05b9-456a-af3f-d7e146778a39" providerId="ADAL" clId="{AB1A9255-0C8C-4A42-913B-DB3F79FFCA48}" dt="2022-04-14T20:51:50.982" v="7334" actId="207"/>
          <ac:spMkLst>
            <pc:docMk/>
            <pc:sldMk cId="2449770928" sldId="330"/>
            <ac:spMk id="12" creationId="{00000000-0000-0000-0000-000000000000}"/>
          </ac:spMkLst>
        </pc:spChg>
        <pc:spChg chg="add mod">
          <ac:chgData name="Marien, Stephen P." userId="b332c89f-05b9-456a-af3f-d7e146778a39" providerId="ADAL" clId="{AB1A9255-0C8C-4A42-913B-DB3F79FFCA48}" dt="2022-04-13T21:17:13.336" v="1943" actId="14100"/>
          <ac:spMkLst>
            <pc:docMk/>
            <pc:sldMk cId="2449770928" sldId="330"/>
            <ac:spMk id="16" creationId="{BE17BC58-1A4E-4E7D-BD40-60D7867E4752}"/>
          </ac:spMkLst>
        </pc:spChg>
        <pc:spChg chg="del mod">
          <ac:chgData name="Marien, Stephen P." userId="b332c89f-05b9-456a-af3f-d7e146778a39" providerId="ADAL" clId="{AB1A9255-0C8C-4A42-913B-DB3F79FFCA48}" dt="2022-04-13T21:15:56.904" v="1924" actId="478"/>
          <ac:spMkLst>
            <pc:docMk/>
            <pc:sldMk cId="2449770928" sldId="330"/>
            <ac:spMk id="19" creationId="{00000000-0000-0000-0000-000000000000}"/>
          </ac:spMkLst>
        </pc:spChg>
        <pc:spChg chg="add mod">
          <ac:chgData name="Marien, Stephen P." userId="b332c89f-05b9-456a-af3f-d7e146778a39" providerId="ADAL" clId="{AB1A9255-0C8C-4A42-913B-DB3F79FFCA48}" dt="2022-04-13T21:25:06.499" v="2680" actId="692"/>
          <ac:spMkLst>
            <pc:docMk/>
            <pc:sldMk cId="2449770928" sldId="330"/>
            <ac:spMk id="23" creationId="{6AED68FA-551B-4A68-A123-83BD80822EB6}"/>
          </ac:spMkLst>
        </pc:spChg>
        <pc:spChg chg="mod">
          <ac:chgData name="Marien, Stephen P." userId="b332c89f-05b9-456a-af3f-d7e146778a39" providerId="ADAL" clId="{AB1A9255-0C8C-4A42-913B-DB3F79FFCA48}" dt="2022-04-14T21:05:45.357" v="7429" actId="14100"/>
          <ac:spMkLst>
            <pc:docMk/>
            <pc:sldMk cId="2449770928" sldId="330"/>
            <ac:spMk id="32" creationId="{00000000-0000-0000-0000-000000000000}"/>
          </ac:spMkLst>
        </pc:spChg>
        <pc:spChg chg="mod">
          <ac:chgData name="Marien, Stephen P." userId="b332c89f-05b9-456a-af3f-d7e146778a39" providerId="ADAL" clId="{AB1A9255-0C8C-4A42-913B-DB3F79FFCA48}" dt="2022-04-13T21:21:19.971" v="2315" actId="20577"/>
          <ac:spMkLst>
            <pc:docMk/>
            <pc:sldMk cId="2449770928" sldId="330"/>
            <ac:spMk id="26629" creationId="{00000000-0000-0000-0000-000000000000}"/>
          </ac:spMkLst>
        </pc:spChg>
        <pc:picChg chg="add mod ord">
          <ac:chgData name="Marien, Stephen P." userId="b332c89f-05b9-456a-af3f-d7e146778a39" providerId="ADAL" clId="{AB1A9255-0C8C-4A42-913B-DB3F79FFCA48}" dt="2022-04-13T21:15:33.184" v="1920" actId="1076"/>
          <ac:picMkLst>
            <pc:docMk/>
            <pc:sldMk cId="2449770928" sldId="330"/>
            <ac:picMk id="3" creationId="{EF267C78-EB46-4FCA-96BE-D754A7607949}"/>
          </ac:picMkLst>
        </pc:picChg>
        <pc:picChg chg="del">
          <ac:chgData name="Marien, Stephen P." userId="b332c89f-05b9-456a-af3f-d7e146778a39" providerId="ADAL" clId="{AB1A9255-0C8C-4A42-913B-DB3F79FFCA48}" dt="2022-04-13T21:15:28.973" v="1918" actId="478"/>
          <ac:picMkLst>
            <pc:docMk/>
            <pc:sldMk cId="2449770928" sldId="330"/>
            <ac:picMk id="4" creationId="{00000000-0000-0000-0000-000000000000}"/>
          </ac:picMkLst>
        </pc:picChg>
        <pc:picChg chg="del">
          <ac:chgData name="Marien, Stephen P." userId="b332c89f-05b9-456a-af3f-d7e146778a39" providerId="ADAL" clId="{AB1A9255-0C8C-4A42-913B-DB3F79FFCA48}" dt="2022-04-13T21:15:36.822" v="1921" actId="478"/>
          <ac:picMkLst>
            <pc:docMk/>
            <pc:sldMk cId="2449770928" sldId="330"/>
            <ac:picMk id="5" creationId="{00000000-0000-0000-0000-000000000000}"/>
          </ac:picMkLst>
        </pc:picChg>
        <pc:picChg chg="del">
          <ac:chgData name="Marien, Stephen P." userId="b332c89f-05b9-456a-af3f-d7e146778a39" providerId="ADAL" clId="{AB1A9255-0C8C-4A42-913B-DB3F79FFCA48}" dt="2022-04-13T21:14:50.006" v="1905" actId="478"/>
          <ac:picMkLst>
            <pc:docMk/>
            <pc:sldMk cId="2449770928" sldId="330"/>
            <ac:picMk id="6" creationId="{0435DD92-40B3-4DCA-9F71-912B90F155CC}"/>
          </ac:picMkLst>
        </pc:picChg>
        <pc:cxnChg chg="mod">
          <ac:chgData name="Marien, Stephen P." userId="b332c89f-05b9-456a-af3f-d7e146778a39" providerId="ADAL" clId="{AB1A9255-0C8C-4A42-913B-DB3F79FFCA48}" dt="2022-04-13T21:20:40.677" v="2307" actId="14100"/>
          <ac:cxnSpMkLst>
            <pc:docMk/>
            <pc:sldMk cId="2449770928" sldId="330"/>
            <ac:cxnSpMk id="11" creationId="{00000000-0000-0000-0000-000000000000}"/>
          </ac:cxnSpMkLst>
        </pc:cxnChg>
        <pc:cxnChg chg="mod">
          <ac:chgData name="Marien, Stephen P." userId="b332c89f-05b9-456a-af3f-d7e146778a39" providerId="ADAL" clId="{AB1A9255-0C8C-4A42-913B-DB3F79FFCA48}" dt="2022-04-13T21:21:49.483" v="2368" actId="14100"/>
          <ac:cxnSpMkLst>
            <pc:docMk/>
            <pc:sldMk cId="2449770928" sldId="330"/>
            <ac:cxnSpMk id="15" creationId="{00000000-0000-0000-0000-000000000000}"/>
          </ac:cxnSpMkLst>
        </pc:cxnChg>
        <pc:cxnChg chg="mod">
          <ac:chgData name="Marien, Stephen P." userId="b332c89f-05b9-456a-af3f-d7e146778a39" providerId="ADAL" clId="{AB1A9255-0C8C-4A42-913B-DB3F79FFCA48}" dt="2022-04-13T21:25:25.516" v="2684" actId="14100"/>
          <ac:cxnSpMkLst>
            <pc:docMk/>
            <pc:sldMk cId="2449770928" sldId="330"/>
            <ac:cxnSpMk id="27" creationId="{00000000-0000-0000-0000-000000000000}"/>
          </ac:cxnSpMkLst>
        </pc:cxnChg>
      </pc:sldChg>
      <pc:sldChg chg="addSp delSp modSp add mod delAnim">
        <pc:chgData name="Marien, Stephen P." userId="b332c89f-05b9-456a-af3f-d7e146778a39" providerId="ADAL" clId="{AB1A9255-0C8C-4A42-913B-DB3F79FFCA48}" dt="2022-04-18T20:38:06.061" v="8000" actId="14100"/>
        <pc:sldMkLst>
          <pc:docMk/>
          <pc:sldMk cId="2384052286" sldId="331"/>
        </pc:sldMkLst>
        <pc:spChg chg="add mod">
          <ac:chgData name="Marien, Stephen P." userId="b332c89f-05b9-456a-af3f-d7e146778a39" providerId="ADAL" clId="{AB1A9255-0C8C-4A42-913B-DB3F79FFCA48}" dt="2022-04-18T20:37:53.774" v="7997" actId="1076"/>
          <ac:spMkLst>
            <pc:docMk/>
            <pc:sldMk cId="2384052286" sldId="331"/>
            <ac:spMk id="5" creationId="{C030CFDA-8F9D-4796-968A-E5E89B676ADF}"/>
          </ac:spMkLst>
        </pc:spChg>
        <pc:spChg chg="add mod">
          <ac:chgData name="Marien, Stephen P." userId="b332c89f-05b9-456a-af3f-d7e146778a39" providerId="ADAL" clId="{AB1A9255-0C8C-4A42-913B-DB3F79FFCA48}" dt="2022-04-18T20:37:49.231" v="7996" actId="14100"/>
          <ac:spMkLst>
            <pc:docMk/>
            <pc:sldMk cId="2384052286" sldId="331"/>
            <ac:spMk id="6" creationId="{9318793A-11A2-4CAD-9D12-60451DB13B43}"/>
          </ac:spMkLst>
        </pc:spChg>
        <pc:spChg chg="del">
          <ac:chgData name="Marien, Stephen P." userId="b332c89f-05b9-456a-af3f-d7e146778a39" providerId="ADAL" clId="{AB1A9255-0C8C-4A42-913B-DB3F79FFCA48}" dt="2022-04-13T22:09:38.023" v="2779" actId="478"/>
          <ac:spMkLst>
            <pc:docMk/>
            <pc:sldMk cId="2384052286" sldId="331"/>
            <ac:spMk id="12" creationId="{00000000-0000-0000-0000-000000000000}"/>
          </ac:spMkLst>
        </pc:spChg>
        <pc:spChg chg="del">
          <ac:chgData name="Marien, Stephen P." userId="b332c89f-05b9-456a-af3f-d7e146778a39" providerId="ADAL" clId="{AB1A9255-0C8C-4A42-913B-DB3F79FFCA48}" dt="2022-04-13T22:09:40.353" v="2781" actId="478"/>
          <ac:spMkLst>
            <pc:docMk/>
            <pc:sldMk cId="2384052286" sldId="331"/>
            <ac:spMk id="13" creationId="{00000000-0000-0000-0000-000000000000}"/>
          </ac:spMkLst>
        </pc:spChg>
        <pc:spChg chg="del">
          <ac:chgData name="Marien, Stephen P." userId="b332c89f-05b9-456a-af3f-d7e146778a39" providerId="ADAL" clId="{AB1A9255-0C8C-4A42-913B-DB3F79FFCA48}" dt="2022-04-13T22:09:59.773" v="2786" actId="478"/>
          <ac:spMkLst>
            <pc:docMk/>
            <pc:sldMk cId="2384052286" sldId="331"/>
            <ac:spMk id="14" creationId="{00000000-0000-0000-0000-000000000000}"/>
          </ac:spMkLst>
        </pc:spChg>
        <pc:spChg chg="del">
          <ac:chgData name="Marien, Stephen P." userId="b332c89f-05b9-456a-af3f-d7e146778a39" providerId="ADAL" clId="{AB1A9255-0C8C-4A42-913B-DB3F79FFCA48}" dt="2022-04-13T22:09:49.916" v="2783" actId="478"/>
          <ac:spMkLst>
            <pc:docMk/>
            <pc:sldMk cId="2384052286" sldId="331"/>
            <ac:spMk id="20" creationId="{00000000-0000-0000-0000-000000000000}"/>
          </ac:spMkLst>
        </pc:spChg>
        <pc:spChg chg="del">
          <ac:chgData name="Marien, Stephen P." userId="b332c89f-05b9-456a-af3f-d7e146778a39" providerId="ADAL" clId="{AB1A9255-0C8C-4A42-913B-DB3F79FFCA48}" dt="2022-04-13T22:09:20.987" v="2773" actId="478"/>
          <ac:spMkLst>
            <pc:docMk/>
            <pc:sldMk cId="2384052286" sldId="331"/>
            <ac:spMk id="21" creationId="{00000000-0000-0000-0000-000000000000}"/>
          </ac:spMkLst>
        </pc:spChg>
        <pc:spChg chg="del">
          <ac:chgData name="Marien, Stephen P." userId="b332c89f-05b9-456a-af3f-d7e146778a39" providerId="ADAL" clId="{AB1A9255-0C8C-4A42-913B-DB3F79FFCA48}" dt="2022-04-13T22:10:00.713" v="2787" actId="478"/>
          <ac:spMkLst>
            <pc:docMk/>
            <pc:sldMk cId="2384052286" sldId="331"/>
            <ac:spMk id="23" creationId="{00000000-0000-0000-0000-000000000000}"/>
          </ac:spMkLst>
        </pc:spChg>
        <pc:spChg chg="del">
          <ac:chgData name="Marien, Stephen P." userId="b332c89f-05b9-456a-af3f-d7e146778a39" providerId="ADAL" clId="{AB1A9255-0C8C-4A42-913B-DB3F79FFCA48}" dt="2022-04-13T22:09:23.483" v="2774" actId="478"/>
          <ac:spMkLst>
            <pc:docMk/>
            <pc:sldMk cId="2384052286" sldId="331"/>
            <ac:spMk id="24" creationId="{00000000-0000-0000-0000-000000000000}"/>
          </ac:spMkLst>
        </pc:spChg>
        <pc:spChg chg="add mod">
          <ac:chgData name="Marien, Stephen P." userId="b332c89f-05b9-456a-af3f-d7e146778a39" providerId="ADAL" clId="{AB1A9255-0C8C-4A42-913B-DB3F79FFCA48}" dt="2022-04-14T20:04:40.265" v="6288" actId="207"/>
          <ac:spMkLst>
            <pc:docMk/>
            <pc:sldMk cId="2384052286" sldId="331"/>
            <ac:spMk id="26" creationId="{940DD78A-AB13-4F0A-8A02-0DC4C641F338}"/>
          </ac:spMkLst>
        </pc:spChg>
        <pc:spChg chg="mod">
          <ac:chgData name="Marien, Stephen P." userId="b332c89f-05b9-456a-af3f-d7e146778a39" providerId="ADAL" clId="{AB1A9255-0C8C-4A42-913B-DB3F79FFCA48}" dt="2022-04-18T20:37:59.018" v="7998" actId="1076"/>
          <ac:spMkLst>
            <pc:docMk/>
            <pc:sldMk cId="2384052286" sldId="331"/>
            <ac:spMk id="28" creationId="{F9870A47-0702-47CB-8437-960327D9228F}"/>
          </ac:spMkLst>
        </pc:spChg>
        <pc:spChg chg="mod">
          <ac:chgData name="Marien, Stephen P." userId="b332c89f-05b9-456a-af3f-d7e146778a39" providerId="ADAL" clId="{AB1A9255-0C8C-4A42-913B-DB3F79FFCA48}" dt="2022-04-18T20:38:01.803" v="7999" actId="1076"/>
          <ac:spMkLst>
            <pc:docMk/>
            <pc:sldMk cId="2384052286" sldId="331"/>
            <ac:spMk id="29" creationId="{2C563C8F-096C-48E8-A724-2CDB3E0A6C66}"/>
          </ac:spMkLst>
        </pc:spChg>
        <pc:spChg chg="del">
          <ac:chgData name="Marien, Stephen P." userId="b332c89f-05b9-456a-af3f-d7e146778a39" providerId="ADAL" clId="{AB1A9255-0C8C-4A42-913B-DB3F79FFCA48}" dt="2022-04-14T20:04:48.870" v="6289" actId="478"/>
          <ac:spMkLst>
            <pc:docMk/>
            <pc:sldMk cId="2384052286" sldId="331"/>
            <ac:spMk id="34819" creationId="{00000000-0000-0000-0000-000000000000}"/>
          </ac:spMkLst>
        </pc:spChg>
        <pc:spChg chg="del">
          <ac:chgData name="Marien, Stephen P." userId="b332c89f-05b9-456a-af3f-d7e146778a39" providerId="ADAL" clId="{AB1A9255-0C8C-4A42-913B-DB3F79FFCA48}" dt="2022-04-13T22:09:13.033" v="2771" actId="478"/>
          <ac:spMkLst>
            <pc:docMk/>
            <pc:sldMk cId="2384052286" sldId="331"/>
            <ac:spMk id="34821" creationId="{00000000-0000-0000-0000-000000000000}"/>
          </ac:spMkLst>
        </pc:spChg>
        <pc:spChg chg="del">
          <ac:chgData name="Marien, Stephen P." userId="b332c89f-05b9-456a-af3f-d7e146778a39" providerId="ADAL" clId="{AB1A9255-0C8C-4A42-913B-DB3F79FFCA48}" dt="2022-04-13T22:09:15.408" v="2772" actId="478"/>
          <ac:spMkLst>
            <pc:docMk/>
            <pc:sldMk cId="2384052286" sldId="331"/>
            <ac:spMk id="34822" creationId="{00000000-0000-0000-0000-000000000000}"/>
          </ac:spMkLst>
        </pc:spChg>
        <pc:spChg chg="del">
          <ac:chgData name="Marien, Stephen P." userId="b332c89f-05b9-456a-af3f-d7e146778a39" providerId="ADAL" clId="{AB1A9255-0C8C-4A42-913B-DB3F79FFCA48}" dt="2022-04-13T22:09:44.647" v="2782" actId="478"/>
          <ac:spMkLst>
            <pc:docMk/>
            <pc:sldMk cId="2384052286" sldId="331"/>
            <ac:spMk id="34823" creationId="{00000000-0000-0000-0000-000000000000}"/>
          </ac:spMkLst>
        </pc:spChg>
        <pc:spChg chg="del">
          <ac:chgData name="Marien, Stephen P." userId="b332c89f-05b9-456a-af3f-d7e146778a39" providerId="ADAL" clId="{AB1A9255-0C8C-4A42-913B-DB3F79FFCA48}" dt="2022-04-13T22:10:05.140" v="2788" actId="478"/>
          <ac:spMkLst>
            <pc:docMk/>
            <pc:sldMk cId="2384052286" sldId="331"/>
            <ac:spMk id="34824" creationId="{00000000-0000-0000-0000-000000000000}"/>
          </ac:spMkLst>
        </pc:spChg>
        <pc:spChg chg="del mod">
          <ac:chgData name="Marien, Stephen P." userId="b332c89f-05b9-456a-af3f-d7e146778a39" providerId="ADAL" clId="{AB1A9255-0C8C-4A42-913B-DB3F79FFCA48}" dt="2022-04-13T22:09:11.096" v="2770" actId="478"/>
          <ac:spMkLst>
            <pc:docMk/>
            <pc:sldMk cId="2384052286" sldId="331"/>
            <ac:spMk id="34828" creationId="{00000000-0000-0000-0000-000000000000}"/>
          </ac:spMkLst>
        </pc:spChg>
        <pc:spChg chg="del">
          <ac:chgData name="Marien, Stephen P." userId="b332c89f-05b9-456a-af3f-d7e146778a39" providerId="ADAL" clId="{AB1A9255-0C8C-4A42-913B-DB3F79FFCA48}" dt="2022-04-13T22:09:39.457" v="2780" actId="478"/>
          <ac:spMkLst>
            <pc:docMk/>
            <pc:sldMk cId="2384052286" sldId="331"/>
            <ac:spMk id="34829" creationId="{00000000-0000-0000-0000-000000000000}"/>
          </ac:spMkLst>
        </pc:spChg>
        <pc:spChg chg="del">
          <ac:chgData name="Marien, Stephen P." userId="b332c89f-05b9-456a-af3f-d7e146778a39" providerId="ADAL" clId="{AB1A9255-0C8C-4A42-913B-DB3F79FFCA48}" dt="2022-04-13T22:09:35.766" v="2778" actId="478"/>
          <ac:spMkLst>
            <pc:docMk/>
            <pc:sldMk cId="2384052286" sldId="331"/>
            <ac:spMk id="34830" creationId="{00000000-0000-0000-0000-000000000000}"/>
          </ac:spMkLst>
        </pc:spChg>
        <pc:spChg chg="del mod">
          <ac:chgData name="Marien, Stephen P." userId="b332c89f-05b9-456a-af3f-d7e146778a39" providerId="ADAL" clId="{AB1A9255-0C8C-4A42-913B-DB3F79FFCA48}" dt="2022-04-13T22:09:52.038" v="2784" actId="478"/>
          <ac:spMkLst>
            <pc:docMk/>
            <pc:sldMk cId="2384052286" sldId="331"/>
            <ac:spMk id="34833" creationId="{00000000-0000-0000-0000-000000000000}"/>
          </ac:spMkLst>
        </pc:spChg>
        <pc:spChg chg="mod">
          <ac:chgData name="Marien, Stephen P." userId="b332c89f-05b9-456a-af3f-d7e146778a39" providerId="ADAL" clId="{AB1A9255-0C8C-4A42-913B-DB3F79FFCA48}" dt="2022-04-13T22:15:20.862" v="3090" actId="20577"/>
          <ac:spMkLst>
            <pc:docMk/>
            <pc:sldMk cId="2384052286" sldId="331"/>
            <ac:spMk id="34834" creationId="{00000000-0000-0000-0000-000000000000}"/>
          </ac:spMkLst>
        </pc:spChg>
        <pc:spChg chg="del">
          <ac:chgData name="Marien, Stephen P." userId="b332c89f-05b9-456a-af3f-d7e146778a39" providerId="ADAL" clId="{AB1A9255-0C8C-4A42-913B-DB3F79FFCA48}" dt="2022-04-13T22:03:10.767" v="2764" actId="478"/>
          <ac:spMkLst>
            <pc:docMk/>
            <pc:sldMk cId="2384052286" sldId="331"/>
            <ac:spMk id="34836" creationId="{00000000-0000-0000-0000-000000000000}"/>
          </ac:spMkLst>
        </pc:spChg>
        <pc:picChg chg="del">
          <ac:chgData name="Marien, Stephen P." userId="b332c89f-05b9-456a-af3f-d7e146778a39" providerId="ADAL" clId="{AB1A9255-0C8C-4A42-913B-DB3F79FFCA48}" dt="2022-04-13T22:09:24.496" v="2775" actId="478"/>
          <ac:picMkLst>
            <pc:docMk/>
            <pc:sldMk cId="2384052286" sldId="331"/>
            <ac:picMk id="2" creationId="{00000000-0000-0000-0000-000000000000}"/>
          </ac:picMkLst>
        </pc:picChg>
        <pc:picChg chg="add mod ord">
          <ac:chgData name="Marien, Stephen P." userId="b332c89f-05b9-456a-af3f-d7e146778a39" providerId="ADAL" clId="{AB1A9255-0C8C-4A42-913B-DB3F79FFCA48}" dt="2022-04-18T20:37:42.519" v="7994" actId="14100"/>
          <ac:picMkLst>
            <pc:docMk/>
            <pc:sldMk cId="2384052286" sldId="331"/>
            <ac:picMk id="4" creationId="{2C40A790-0DF7-47CA-BAAB-40D5615188EA}"/>
          </ac:picMkLst>
        </pc:picChg>
        <pc:picChg chg="del mod">
          <ac:chgData name="Marien, Stephen P." userId="b332c89f-05b9-456a-af3f-d7e146778a39" providerId="ADAL" clId="{AB1A9255-0C8C-4A42-913B-DB3F79FFCA48}" dt="2022-04-13T22:05:01.029" v="2765" actId="478"/>
          <ac:picMkLst>
            <pc:docMk/>
            <pc:sldMk cId="2384052286" sldId="331"/>
            <ac:picMk id="7" creationId="{843D6771-EC32-4635-93F6-648F0A27240B}"/>
          </ac:picMkLst>
        </pc:picChg>
        <pc:picChg chg="del">
          <ac:chgData name="Marien, Stephen P." userId="b332c89f-05b9-456a-af3f-d7e146778a39" providerId="ADAL" clId="{AB1A9255-0C8C-4A42-913B-DB3F79FFCA48}" dt="2022-04-13T22:09:25.881" v="2776" actId="478"/>
          <ac:picMkLst>
            <pc:docMk/>
            <pc:sldMk cId="2384052286" sldId="331"/>
            <ac:picMk id="34831" creationId="{00000000-0000-0000-0000-000000000000}"/>
          </ac:picMkLst>
        </pc:picChg>
        <pc:cxnChg chg="add del mod">
          <ac:chgData name="Marien, Stephen P." userId="b332c89f-05b9-456a-af3f-d7e146778a39" providerId="ADAL" clId="{AB1A9255-0C8C-4A42-913B-DB3F79FFCA48}" dt="2022-04-18T20:38:06.061" v="8000" actId="14100"/>
          <ac:cxnSpMkLst>
            <pc:docMk/>
            <pc:sldMk cId="2384052286" sldId="331"/>
            <ac:cxnSpMk id="31" creationId="{74B5E241-4A55-44D0-BFDB-F19B63F7B2CD}"/>
          </ac:cxnSpMkLst>
        </pc:cxnChg>
      </pc:sldChg>
      <pc:sldChg chg="addSp delSp modSp add mod delAnim">
        <pc:chgData name="Marien, Stephen P." userId="b332c89f-05b9-456a-af3f-d7e146778a39" providerId="ADAL" clId="{AB1A9255-0C8C-4A42-913B-DB3F79FFCA48}" dt="2022-04-18T20:33:45.245" v="7980" actId="14100"/>
        <pc:sldMkLst>
          <pc:docMk/>
          <pc:sldMk cId="571382551" sldId="332"/>
        </pc:sldMkLst>
        <pc:spChg chg="mod">
          <ac:chgData name="Marien, Stephen P." userId="b332c89f-05b9-456a-af3f-d7e146778a39" providerId="ADAL" clId="{AB1A9255-0C8C-4A42-913B-DB3F79FFCA48}" dt="2022-04-14T18:50:15.618" v="3469" actId="14100"/>
          <ac:spMkLst>
            <pc:docMk/>
            <pc:sldMk cId="571382551" sldId="332"/>
            <ac:spMk id="5" creationId="{C030CFDA-8F9D-4796-968A-E5E89B676ADF}"/>
          </ac:spMkLst>
        </pc:spChg>
        <pc:spChg chg="add mod">
          <ac:chgData name="Marien, Stephen P." userId="b332c89f-05b9-456a-af3f-d7e146778a39" providerId="ADAL" clId="{AB1A9255-0C8C-4A42-913B-DB3F79FFCA48}" dt="2022-04-14T18:49:58.633" v="3464" actId="1076"/>
          <ac:spMkLst>
            <pc:docMk/>
            <pc:sldMk cId="571382551" sldId="332"/>
            <ac:spMk id="16" creationId="{836EC357-C1C7-467B-AEA2-3C01EEE9EB61}"/>
          </ac:spMkLst>
        </pc:spChg>
        <pc:spChg chg="mod">
          <ac:chgData name="Marien, Stephen P." userId="b332c89f-05b9-456a-af3f-d7e146778a39" providerId="ADAL" clId="{AB1A9255-0C8C-4A42-913B-DB3F79FFCA48}" dt="2022-04-13T22:23:00.679" v="3193" actId="122"/>
          <ac:spMkLst>
            <pc:docMk/>
            <pc:sldMk cId="571382551" sldId="332"/>
            <ac:spMk id="26" creationId="{940DD78A-AB13-4F0A-8A02-0DC4C641F338}"/>
          </ac:spMkLst>
        </pc:spChg>
        <pc:spChg chg="mod">
          <ac:chgData name="Marien, Stephen P." userId="b332c89f-05b9-456a-af3f-d7e146778a39" providerId="ADAL" clId="{AB1A9255-0C8C-4A42-913B-DB3F79FFCA48}" dt="2022-04-14T18:50:01.635" v="3465" actId="14100"/>
          <ac:spMkLst>
            <pc:docMk/>
            <pc:sldMk cId="571382551" sldId="332"/>
            <ac:spMk id="28" creationId="{F9870A47-0702-47CB-8437-960327D9228F}"/>
          </ac:spMkLst>
        </pc:spChg>
        <pc:spChg chg="del">
          <ac:chgData name="Marien, Stephen P." userId="b332c89f-05b9-456a-af3f-d7e146778a39" providerId="ADAL" clId="{AB1A9255-0C8C-4A42-913B-DB3F79FFCA48}" dt="2022-04-14T18:49:38.483" v="3459" actId="478"/>
          <ac:spMkLst>
            <pc:docMk/>
            <pc:sldMk cId="571382551" sldId="332"/>
            <ac:spMk id="29" creationId="{2C563C8F-096C-48E8-A724-2CDB3E0A6C66}"/>
          </ac:spMkLst>
        </pc:spChg>
        <pc:spChg chg="mod">
          <ac:chgData name="Marien, Stephen P." userId="b332c89f-05b9-456a-af3f-d7e146778a39" providerId="ADAL" clId="{AB1A9255-0C8C-4A42-913B-DB3F79FFCA48}" dt="2022-04-14T18:48:37.893" v="3447" actId="1076"/>
          <ac:spMkLst>
            <pc:docMk/>
            <pc:sldMk cId="571382551" sldId="332"/>
            <ac:spMk id="34834" creationId="{00000000-0000-0000-0000-000000000000}"/>
          </ac:spMkLst>
        </pc:spChg>
        <pc:picChg chg="add del mod">
          <ac:chgData name="Marien, Stephen P." userId="b332c89f-05b9-456a-af3f-d7e146778a39" providerId="ADAL" clId="{AB1A9255-0C8C-4A42-913B-DB3F79FFCA48}" dt="2022-04-13T22:25:44.024" v="3383" actId="478"/>
          <ac:picMkLst>
            <pc:docMk/>
            <pc:sldMk cId="571382551" sldId="332"/>
            <ac:picMk id="3" creationId="{198025B8-7509-4966-A37A-CB9D29258665}"/>
          </ac:picMkLst>
        </pc:picChg>
        <pc:picChg chg="del mod">
          <ac:chgData name="Marien, Stephen P." userId="b332c89f-05b9-456a-af3f-d7e146778a39" providerId="ADAL" clId="{AB1A9255-0C8C-4A42-913B-DB3F79FFCA48}" dt="2022-04-13T22:23:07.530" v="3195" actId="478"/>
          <ac:picMkLst>
            <pc:docMk/>
            <pc:sldMk cId="571382551" sldId="332"/>
            <ac:picMk id="4" creationId="{2C40A790-0DF7-47CA-BAAB-40D5615188EA}"/>
          </ac:picMkLst>
        </pc:picChg>
        <pc:picChg chg="add del ord">
          <ac:chgData name="Marien, Stephen P." userId="b332c89f-05b9-456a-af3f-d7e146778a39" providerId="ADAL" clId="{AB1A9255-0C8C-4A42-913B-DB3F79FFCA48}" dt="2022-04-13T22:36:58.122" v="3412" actId="478"/>
          <ac:picMkLst>
            <pc:docMk/>
            <pc:sldMk cId="571382551" sldId="332"/>
            <ac:picMk id="7" creationId="{117A2108-7BC7-4E6E-86CB-F1B9D982FBC8}"/>
          </ac:picMkLst>
        </pc:picChg>
        <pc:picChg chg="add mod ord">
          <ac:chgData name="Marien, Stephen P." userId="b332c89f-05b9-456a-af3f-d7e146778a39" providerId="ADAL" clId="{AB1A9255-0C8C-4A42-913B-DB3F79FFCA48}" dt="2022-04-18T20:33:45.245" v="7980" actId="14100"/>
          <ac:picMkLst>
            <pc:docMk/>
            <pc:sldMk cId="571382551" sldId="332"/>
            <ac:picMk id="9" creationId="{F7EAD313-E5AD-445D-B501-C2DC823F5F0F}"/>
          </ac:picMkLst>
        </pc:picChg>
      </pc:sldChg>
      <pc:sldChg chg="addSp delSp modSp add mod">
        <pc:chgData name="Marien, Stephen P." userId="b332c89f-05b9-456a-af3f-d7e146778a39" providerId="ADAL" clId="{AB1A9255-0C8C-4A42-913B-DB3F79FFCA48}" dt="2022-04-14T19:05:26.214" v="3884" actId="207"/>
        <pc:sldMkLst>
          <pc:docMk/>
          <pc:sldMk cId="2578229242" sldId="333"/>
        </pc:sldMkLst>
        <pc:spChg chg="mod">
          <ac:chgData name="Marien, Stephen P." userId="b332c89f-05b9-456a-af3f-d7e146778a39" providerId="ADAL" clId="{AB1A9255-0C8C-4A42-913B-DB3F79FFCA48}" dt="2022-04-14T18:55:50.387" v="3493" actId="14100"/>
          <ac:spMkLst>
            <pc:docMk/>
            <pc:sldMk cId="2578229242" sldId="333"/>
            <ac:spMk id="5" creationId="{C030CFDA-8F9D-4796-968A-E5E89B676ADF}"/>
          </ac:spMkLst>
        </pc:spChg>
        <pc:spChg chg="add mod">
          <ac:chgData name="Marien, Stephen P." userId="b332c89f-05b9-456a-af3f-d7e146778a39" providerId="ADAL" clId="{AB1A9255-0C8C-4A42-913B-DB3F79FFCA48}" dt="2022-04-14T19:05:26.214" v="3884" actId="207"/>
          <ac:spMkLst>
            <pc:docMk/>
            <pc:sldMk cId="2578229242" sldId="333"/>
            <ac:spMk id="12" creationId="{05753CA1-C7FA-48AF-A9EF-111A8B6134CB}"/>
          </ac:spMkLst>
        </pc:spChg>
        <pc:spChg chg="add del mod">
          <ac:chgData name="Marien, Stephen P." userId="b332c89f-05b9-456a-af3f-d7e146778a39" providerId="ADAL" clId="{AB1A9255-0C8C-4A42-913B-DB3F79FFCA48}" dt="2022-04-14T19:04:05.255" v="3856"/>
          <ac:spMkLst>
            <pc:docMk/>
            <pc:sldMk cId="2578229242" sldId="333"/>
            <ac:spMk id="13" creationId="{8DC8C650-135C-4F20-A096-42FFE1BF7590}"/>
          </ac:spMkLst>
        </pc:spChg>
        <pc:spChg chg="mod">
          <ac:chgData name="Marien, Stephen P." userId="b332c89f-05b9-456a-af3f-d7e146778a39" providerId="ADAL" clId="{AB1A9255-0C8C-4A42-913B-DB3F79FFCA48}" dt="2022-04-14T18:56:11.783" v="3497" actId="14100"/>
          <ac:spMkLst>
            <pc:docMk/>
            <pc:sldMk cId="2578229242" sldId="333"/>
            <ac:spMk id="16" creationId="{836EC357-C1C7-467B-AEA2-3C01EEE9EB61}"/>
          </ac:spMkLst>
        </pc:spChg>
        <pc:spChg chg="mod">
          <ac:chgData name="Marien, Stephen P." userId="b332c89f-05b9-456a-af3f-d7e146778a39" providerId="ADAL" clId="{AB1A9255-0C8C-4A42-913B-DB3F79FFCA48}" dt="2022-04-14T18:54:45.003" v="3475" actId="1076"/>
          <ac:spMkLst>
            <pc:docMk/>
            <pc:sldMk cId="2578229242" sldId="333"/>
            <ac:spMk id="26" creationId="{940DD78A-AB13-4F0A-8A02-0DC4C641F338}"/>
          </ac:spMkLst>
        </pc:spChg>
        <pc:spChg chg="mod">
          <ac:chgData name="Marien, Stephen P." userId="b332c89f-05b9-456a-af3f-d7e146778a39" providerId="ADAL" clId="{AB1A9255-0C8C-4A42-913B-DB3F79FFCA48}" dt="2022-04-14T18:55:59.091" v="3494" actId="14100"/>
          <ac:spMkLst>
            <pc:docMk/>
            <pc:sldMk cId="2578229242" sldId="333"/>
            <ac:spMk id="28" creationId="{F9870A47-0702-47CB-8437-960327D9228F}"/>
          </ac:spMkLst>
        </pc:spChg>
        <pc:spChg chg="mod">
          <ac:chgData name="Marien, Stephen P." userId="b332c89f-05b9-456a-af3f-d7e146778a39" providerId="ADAL" clId="{AB1A9255-0C8C-4A42-913B-DB3F79FFCA48}" dt="2022-04-14T19:03:57.256" v="3854" actId="6549"/>
          <ac:spMkLst>
            <pc:docMk/>
            <pc:sldMk cId="2578229242" sldId="333"/>
            <ac:spMk id="34834" creationId="{00000000-0000-0000-0000-000000000000}"/>
          </ac:spMkLst>
        </pc:spChg>
        <pc:picChg chg="add mod ord">
          <ac:chgData name="Marien, Stephen P." userId="b332c89f-05b9-456a-af3f-d7e146778a39" providerId="ADAL" clId="{AB1A9255-0C8C-4A42-913B-DB3F79FFCA48}" dt="2022-04-14T18:55:16.134" v="3484" actId="167"/>
          <ac:picMkLst>
            <pc:docMk/>
            <pc:sldMk cId="2578229242" sldId="333"/>
            <ac:picMk id="3" creationId="{780D7DE6-F546-45A6-87BE-C0EE9580062E}"/>
          </ac:picMkLst>
        </pc:picChg>
        <pc:picChg chg="del">
          <ac:chgData name="Marien, Stephen P." userId="b332c89f-05b9-456a-af3f-d7e146778a39" providerId="ADAL" clId="{AB1A9255-0C8C-4A42-913B-DB3F79FFCA48}" dt="2022-04-14T18:54:32.455" v="3471" actId="478"/>
          <ac:picMkLst>
            <pc:docMk/>
            <pc:sldMk cId="2578229242" sldId="333"/>
            <ac:picMk id="9" creationId="{F7EAD313-E5AD-445D-B501-C2DC823F5F0F}"/>
          </ac:picMkLst>
        </pc:picChg>
      </pc:sldChg>
      <pc:sldChg chg="delSp modSp add mod">
        <pc:chgData name="Marien, Stephen P." userId="b332c89f-05b9-456a-af3f-d7e146778a39" providerId="ADAL" clId="{AB1A9255-0C8C-4A42-913B-DB3F79FFCA48}" dt="2022-04-18T20:37:23.807" v="7992" actId="478"/>
        <pc:sldMkLst>
          <pc:docMk/>
          <pc:sldMk cId="441693321" sldId="334"/>
        </pc:sldMkLst>
        <pc:spChg chg="del mod">
          <ac:chgData name="Marien, Stephen P." userId="b332c89f-05b9-456a-af3f-d7e146778a39" providerId="ADAL" clId="{AB1A9255-0C8C-4A42-913B-DB3F79FFCA48}" dt="2022-04-18T20:37:22.274" v="7991" actId="478"/>
          <ac:spMkLst>
            <pc:docMk/>
            <pc:sldMk cId="441693321" sldId="334"/>
            <ac:spMk id="6" creationId="{43BF5E8D-4632-4731-8492-AD34448F84A1}"/>
          </ac:spMkLst>
        </pc:spChg>
        <pc:picChg chg="mod ord">
          <ac:chgData name="Marien, Stephen P." userId="b332c89f-05b9-456a-af3f-d7e146778a39" providerId="ADAL" clId="{AB1A9255-0C8C-4A42-913B-DB3F79FFCA48}" dt="2022-04-18T20:36:26.578" v="7987" actId="167"/>
          <ac:picMkLst>
            <pc:docMk/>
            <pc:sldMk cId="441693321" sldId="334"/>
            <ac:picMk id="20" creationId="{C971B79D-3479-4F05-8AC5-4019864B6DBB}"/>
          </ac:picMkLst>
        </pc:picChg>
        <pc:cxnChg chg="del">
          <ac:chgData name="Marien, Stephen P." userId="b332c89f-05b9-456a-af3f-d7e146778a39" providerId="ADAL" clId="{AB1A9255-0C8C-4A42-913B-DB3F79FFCA48}" dt="2022-04-18T20:37:23.807" v="7992" actId="478"/>
          <ac:cxnSpMkLst>
            <pc:docMk/>
            <pc:sldMk cId="441693321" sldId="334"/>
            <ac:cxnSpMk id="18" creationId="{E6BFC94E-C1A1-4BEE-AC69-93C5E34AEAFC}"/>
          </ac:cxnSpMkLst>
        </pc:cxnChg>
      </pc:sldChg>
      <pc:sldChg chg="addSp delSp modSp add del mod">
        <pc:chgData name="Marien, Stephen P." userId="b332c89f-05b9-456a-af3f-d7e146778a39" providerId="ADAL" clId="{AB1A9255-0C8C-4A42-913B-DB3F79FFCA48}" dt="2022-04-14T20:02:28.788" v="6277" actId="2696"/>
        <pc:sldMkLst>
          <pc:docMk/>
          <pc:sldMk cId="2084744911" sldId="334"/>
        </pc:sldMkLst>
        <pc:spChg chg="del">
          <ac:chgData name="Marien, Stephen P." userId="b332c89f-05b9-456a-af3f-d7e146778a39" providerId="ADAL" clId="{AB1A9255-0C8C-4A42-913B-DB3F79FFCA48}" dt="2022-04-14T19:09:40.738" v="4044" actId="478"/>
          <ac:spMkLst>
            <pc:docMk/>
            <pc:sldMk cId="2084744911" sldId="334"/>
            <ac:spMk id="5" creationId="{C030CFDA-8F9D-4796-968A-E5E89B676ADF}"/>
          </ac:spMkLst>
        </pc:spChg>
        <pc:spChg chg="add mod">
          <ac:chgData name="Marien, Stephen P." userId="b332c89f-05b9-456a-af3f-d7e146778a39" providerId="ADAL" clId="{AB1A9255-0C8C-4A42-913B-DB3F79FFCA48}" dt="2022-04-14T19:15:49.333" v="4703" actId="1076"/>
          <ac:spMkLst>
            <pc:docMk/>
            <pc:sldMk cId="2084744911" sldId="334"/>
            <ac:spMk id="6" creationId="{43BF5E8D-4632-4731-8492-AD34448F84A1}"/>
          </ac:spMkLst>
        </pc:spChg>
        <pc:spChg chg="del mod">
          <ac:chgData name="Marien, Stephen P." userId="b332c89f-05b9-456a-af3f-d7e146778a39" providerId="ADAL" clId="{AB1A9255-0C8C-4A42-913B-DB3F79FFCA48}" dt="2022-04-14T19:23:02.730" v="4736" actId="478"/>
          <ac:spMkLst>
            <pc:docMk/>
            <pc:sldMk cId="2084744911" sldId="334"/>
            <ac:spMk id="12" creationId="{05753CA1-C7FA-48AF-A9EF-111A8B6134CB}"/>
          </ac:spMkLst>
        </pc:spChg>
        <pc:spChg chg="mod">
          <ac:chgData name="Marien, Stephen P." userId="b332c89f-05b9-456a-af3f-d7e146778a39" providerId="ADAL" clId="{AB1A9255-0C8C-4A42-913B-DB3F79FFCA48}" dt="2022-04-14T19:31:40.115" v="5127" actId="1076"/>
          <ac:spMkLst>
            <pc:docMk/>
            <pc:sldMk cId="2084744911" sldId="334"/>
            <ac:spMk id="16" creationId="{836EC357-C1C7-467B-AEA2-3C01EEE9EB61}"/>
          </ac:spMkLst>
        </pc:spChg>
        <pc:spChg chg="mod">
          <ac:chgData name="Marien, Stephen P." userId="b332c89f-05b9-456a-af3f-d7e146778a39" providerId="ADAL" clId="{AB1A9255-0C8C-4A42-913B-DB3F79FFCA48}" dt="2022-04-14T19:19:34.655" v="4733" actId="207"/>
          <ac:spMkLst>
            <pc:docMk/>
            <pc:sldMk cId="2084744911" sldId="334"/>
            <ac:spMk id="26" creationId="{940DD78A-AB13-4F0A-8A02-0DC4C641F338}"/>
          </ac:spMkLst>
        </pc:spChg>
        <pc:spChg chg="add mod">
          <ac:chgData name="Marien, Stephen P." userId="b332c89f-05b9-456a-af3f-d7e146778a39" providerId="ADAL" clId="{AB1A9255-0C8C-4A42-913B-DB3F79FFCA48}" dt="2022-04-14T19:33:26.975" v="5161" actId="207"/>
          <ac:spMkLst>
            <pc:docMk/>
            <pc:sldMk cId="2084744911" sldId="334"/>
            <ac:spMk id="27" creationId="{44494E2E-0B34-4833-9E9B-9737F24A7F0D}"/>
          </ac:spMkLst>
        </pc:spChg>
        <pc:spChg chg="del mod">
          <ac:chgData name="Marien, Stephen P." userId="b332c89f-05b9-456a-af3f-d7e146778a39" providerId="ADAL" clId="{AB1A9255-0C8C-4A42-913B-DB3F79FFCA48}" dt="2022-04-14T19:10:03.561" v="4050" actId="478"/>
          <ac:spMkLst>
            <pc:docMk/>
            <pc:sldMk cId="2084744911" sldId="334"/>
            <ac:spMk id="28" creationId="{F9870A47-0702-47CB-8437-960327D9228F}"/>
          </ac:spMkLst>
        </pc:spChg>
        <pc:spChg chg="add">
          <ac:chgData name="Marien, Stephen P." userId="b332c89f-05b9-456a-af3f-d7e146778a39" providerId="ADAL" clId="{AB1A9255-0C8C-4A42-913B-DB3F79FFCA48}" dt="2022-04-14T19:33:39.814" v="5162" actId="22"/>
          <ac:spMkLst>
            <pc:docMk/>
            <pc:sldMk cId="2084744911" sldId="334"/>
            <ac:spMk id="30" creationId="{842A3605-C8E1-40CE-89CF-D4D15DACA2A3}"/>
          </ac:spMkLst>
        </pc:spChg>
        <pc:spChg chg="add">
          <ac:chgData name="Marien, Stephen P." userId="b332c89f-05b9-456a-af3f-d7e146778a39" providerId="ADAL" clId="{AB1A9255-0C8C-4A42-913B-DB3F79FFCA48}" dt="2022-04-14T19:33:42.153" v="5163" actId="22"/>
          <ac:spMkLst>
            <pc:docMk/>
            <pc:sldMk cId="2084744911" sldId="334"/>
            <ac:spMk id="32" creationId="{BAF0BD49-C6E1-4EC8-861E-652BD2DFE416}"/>
          </ac:spMkLst>
        </pc:spChg>
        <pc:spChg chg="add">
          <ac:chgData name="Marien, Stephen P." userId="b332c89f-05b9-456a-af3f-d7e146778a39" providerId="ADAL" clId="{AB1A9255-0C8C-4A42-913B-DB3F79FFCA48}" dt="2022-04-14T19:33:47.407" v="5164" actId="22"/>
          <ac:spMkLst>
            <pc:docMk/>
            <pc:sldMk cId="2084744911" sldId="334"/>
            <ac:spMk id="34" creationId="{5E298722-6370-48C5-85F3-21EF189ADD2F}"/>
          </ac:spMkLst>
        </pc:spChg>
        <pc:spChg chg="del mod">
          <ac:chgData name="Marien, Stephen P." userId="b332c89f-05b9-456a-af3f-d7e146778a39" providerId="ADAL" clId="{AB1A9255-0C8C-4A42-913B-DB3F79FFCA48}" dt="2022-04-14T19:14:02.696" v="4394" actId="478"/>
          <ac:spMkLst>
            <pc:docMk/>
            <pc:sldMk cId="2084744911" sldId="334"/>
            <ac:spMk id="34819" creationId="{00000000-0000-0000-0000-000000000000}"/>
          </ac:spMkLst>
        </pc:spChg>
        <pc:spChg chg="del mod">
          <ac:chgData name="Marien, Stephen P." userId="b332c89f-05b9-456a-af3f-d7e146778a39" providerId="ADAL" clId="{AB1A9255-0C8C-4A42-913B-DB3F79FFCA48}" dt="2022-04-14T19:23:00.940" v="4735" actId="478"/>
          <ac:spMkLst>
            <pc:docMk/>
            <pc:sldMk cId="2084744911" sldId="334"/>
            <ac:spMk id="34834" creationId="{00000000-0000-0000-0000-000000000000}"/>
          </ac:spMkLst>
        </pc:spChg>
        <pc:picChg chg="del">
          <ac:chgData name="Marien, Stephen P." userId="b332c89f-05b9-456a-af3f-d7e146778a39" providerId="ADAL" clId="{AB1A9255-0C8C-4A42-913B-DB3F79FFCA48}" dt="2022-04-14T19:07:58.689" v="3886" actId="478"/>
          <ac:picMkLst>
            <pc:docMk/>
            <pc:sldMk cId="2084744911" sldId="334"/>
            <ac:picMk id="3" creationId="{780D7DE6-F546-45A6-87BE-C0EE9580062E}"/>
          </ac:picMkLst>
        </pc:picChg>
        <pc:picChg chg="add del mod ord">
          <ac:chgData name="Marien, Stephen P." userId="b332c89f-05b9-456a-af3f-d7e146778a39" providerId="ADAL" clId="{AB1A9255-0C8C-4A42-913B-DB3F79FFCA48}" dt="2022-04-14T19:12:26.654" v="4340" actId="478"/>
          <ac:picMkLst>
            <pc:docMk/>
            <pc:sldMk cId="2084744911" sldId="334"/>
            <ac:picMk id="4" creationId="{7F3E7F0D-9D12-4587-B0D2-098CF1F126BF}"/>
          </ac:picMkLst>
        </pc:picChg>
        <pc:picChg chg="add del">
          <ac:chgData name="Marien, Stephen P." userId="b332c89f-05b9-456a-af3f-d7e146778a39" providerId="ADAL" clId="{AB1A9255-0C8C-4A42-913B-DB3F79FFCA48}" dt="2022-04-14T19:12:31.921" v="4342" actId="478"/>
          <ac:picMkLst>
            <pc:docMk/>
            <pc:sldMk cId="2084744911" sldId="334"/>
            <ac:picMk id="8" creationId="{74C192EE-9BC5-4F72-85FC-9E3C28A3A975}"/>
          </ac:picMkLst>
        </pc:picChg>
        <pc:picChg chg="add del mod ord">
          <ac:chgData name="Marien, Stephen P." userId="b332c89f-05b9-456a-af3f-d7e146778a39" providerId="ADAL" clId="{AB1A9255-0C8C-4A42-913B-DB3F79FFCA48}" dt="2022-04-14T19:23:06.020" v="4737" actId="478"/>
          <ac:picMkLst>
            <pc:docMk/>
            <pc:sldMk cId="2084744911" sldId="334"/>
            <ac:picMk id="10" creationId="{B076DE9C-1786-4A55-B30A-2641043DDE9B}"/>
          </ac:picMkLst>
        </pc:picChg>
        <pc:picChg chg="add mod ord">
          <ac:chgData name="Marien, Stephen P." userId="b332c89f-05b9-456a-af3f-d7e146778a39" providerId="ADAL" clId="{AB1A9255-0C8C-4A42-913B-DB3F79FFCA48}" dt="2022-04-14T19:24:30.437" v="4740" actId="167"/>
          <ac:picMkLst>
            <pc:docMk/>
            <pc:sldMk cId="2084744911" sldId="334"/>
            <ac:picMk id="20" creationId="{C971B79D-3479-4F05-8AC5-4019864B6DBB}"/>
          </ac:picMkLst>
        </pc:picChg>
        <pc:cxnChg chg="add mod">
          <ac:chgData name="Marien, Stephen P." userId="b332c89f-05b9-456a-af3f-d7e146778a39" providerId="ADAL" clId="{AB1A9255-0C8C-4A42-913B-DB3F79FFCA48}" dt="2022-04-14T19:16:46.346" v="4721" actId="14100"/>
          <ac:cxnSpMkLst>
            <pc:docMk/>
            <pc:sldMk cId="2084744911" sldId="334"/>
            <ac:cxnSpMk id="18" creationId="{E6BFC94E-C1A1-4BEE-AC69-93C5E34AEAFC}"/>
          </ac:cxnSpMkLst>
        </pc:cxnChg>
        <pc:cxnChg chg="add mod">
          <ac:chgData name="Marien, Stephen P." userId="b332c89f-05b9-456a-af3f-d7e146778a39" providerId="ADAL" clId="{AB1A9255-0C8C-4A42-913B-DB3F79FFCA48}" dt="2022-04-14T19:31:50.975" v="5129" actId="14100"/>
          <ac:cxnSpMkLst>
            <pc:docMk/>
            <pc:sldMk cId="2084744911" sldId="334"/>
            <ac:cxnSpMk id="22" creationId="{FEF9B171-3CF2-4116-A0E7-E309FA5DF792}"/>
          </ac:cxnSpMkLst>
        </pc:cxnChg>
      </pc:sldChg>
      <pc:sldChg chg="modSp add mod">
        <pc:chgData name="Marien, Stephen P." userId="b332c89f-05b9-456a-af3f-d7e146778a39" providerId="ADAL" clId="{AB1A9255-0C8C-4A42-913B-DB3F79FFCA48}" dt="2022-04-18T20:34:56.195" v="7986" actId="14100"/>
        <pc:sldMkLst>
          <pc:docMk/>
          <pc:sldMk cId="772200904" sldId="335"/>
        </pc:sldMkLst>
        <pc:spChg chg="mod">
          <ac:chgData name="Marien, Stephen P." userId="b332c89f-05b9-456a-af3f-d7e146778a39" providerId="ADAL" clId="{AB1A9255-0C8C-4A42-913B-DB3F79FFCA48}" dt="2022-04-18T20:34:49.164" v="7985" actId="1076"/>
          <ac:spMkLst>
            <pc:docMk/>
            <pc:sldMk cId="772200904" sldId="335"/>
            <ac:spMk id="17" creationId="{32FD3FB9-58B0-497B-BE32-F936DF4C5018}"/>
          </ac:spMkLst>
        </pc:spChg>
        <pc:spChg chg="mod">
          <ac:chgData name="Marien, Stephen P." userId="b332c89f-05b9-456a-af3f-d7e146778a39" providerId="ADAL" clId="{AB1A9255-0C8C-4A42-913B-DB3F79FFCA48}" dt="2022-04-14T20:58:34.258" v="7373" actId="207"/>
          <ac:spMkLst>
            <pc:docMk/>
            <pc:sldMk cId="772200904" sldId="335"/>
            <ac:spMk id="27" creationId="{44494E2E-0B34-4833-9E9B-9737F24A7F0D}"/>
          </ac:spMkLst>
        </pc:spChg>
        <pc:picChg chg="mod">
          <ac:chgData name="Marien, Stephen P." userId="b332c89f-05b9-456a-af3f-d7e146778a39" providerId="ADAL" clId="{AB1A9255-0C8C-4A42-913B-DB3F79FFCA48}" dt="2022-04-18T20:34:35.612" v="7983" actId="14100"/>
          <ac:picMkLst>
            <pc:docMk/>
            <pc:sldMk cId="772200904" sldId="335"/>
            <ac:picMk id="3" creationId="{92E49996-1A29-4813-99AD-748A39A6626E}"/>
          </ac:picMkLst>
        </pc:picChg>
        <pc:cxnChg chg="mod">
          <ac:chgData name="Marien, Stephen P." userId="b332c89f-05b9-456a-af3f-d7e146778a39" providerId="ADAL" clId="{AB1A9255-0C8C-4A42-913B-DB3F79FFCA48}" dt="2022-04-18T20:34:42.861" v="7984" actId="14100"/>
          <ac:cxnSpMkLst>
            <pc:docMk/>
            <pc:sldMk cId="772200904" sldId="335"/>
            <ac:cxnSpMk id="18" creationId="{E6BFC94E-C1A1-4BEE-AC69-93C5E34AEAFC}"/>
          </ac:cxnSpMkLst>
        </pc:cxnChg>
        <pc:cxnChg chg="mod">
          <ac:chgData name="Marien, Stephen P." userId="b332c89f-05b9-456a-af3f-d7e146778a39" providerId="ADAL" clId="{AB1A9255-0C8C-4A42-913B-DB3F79FFCA48}" dt="2022-04-18T20:34:56.195" v="7986" actId="14100"/>
          <ac:cxnSpMkLst>
            <pc:docMk/>
            <pc:sldMk cId="772200904" sldId="335"/>
            <ac:cxnSpMk id="22" creationId="{FEF9B171-3CF2-4116-A0E7-E309FA5DF792}"/>
          </ac:cxnSpMkLst>
        </pc:cxnChg>
      </pc:sldChg>
      <pc:sldChg chg="addSp delSp modSp add del mod">
        <pc:chgData name="Marien, Stephen P." userId="b332c89f-05b9-456a-af3f-d7e146778a39" providerId="ADAL" clId="{AB1A9255-0C8C-4A42-913B-DB3F79FFCA48}" dt="2022-04-14T20:02:28.788" v="6277" actId="2696"/>
        <pc:sldMkLst>
          <pc:docMk/>
          <pc:sldMk cId="1067255004" sldId="335"/>
        </pc:sldMkLst>
        <pc:spChg chg="mod">
          <ac:chgData name="Marien, Stephen P." userId="b332c89f-05b9-456a-af3f-d7e146778a39" providerId="ADAL" clId="{AB1A9255-0C8C-4A42-913B-DB3F79FFCA48}" dt="2022-04-14T19:38:16.950" v="5479" actId="14100"/>
          <ac:spMkLst>
            <pc:docMk/>
            <pc:sldMk cId="1067255004" sldId="335"/>
            <ac:spMk id="6" creationId="{43BF5E8D-4632-4731-8492-AD34448F84A1}"/>
          </ac:spMkLst>
        </pc:spChg>
        <pc:spChg chg="add mod">
          <ac:chgData name="Marien, Stephen P." userId="b332c89f-05b9-456a-af3f-d7e146778a39" providerId="ADAL" clId="{AB1A9255-0C8C-4A42-913B-DB3F79FFCA48}" dt="2022-04-14T19:38:56.429" v="5486" actId="14100"/>
          <ac:spMkLst>
            <pc:docMk/>
            <pc:sldMk cId="1067255004" sldId="335"/>
            <ac:spMk id="17" creationId="{32FD3FB9-58B0-497B-BE32-F936DF4C5018}"/>
          </ac:spMkLst>
        </pc:spChg>
        <pc:spChg chg="mod">
          <ac:chgData name="Marien, Stephen P." userId="b332c89f-05b9-456a-af3f-d7e146778a39" providerId="ADAL" clId="{AB1A9255-0C8C-4A42-913B-DB3F79FFCA48}" dt="2022-04-14T19:35:36.640" v="5348" actId="207"/>
          <ac:spMkLst>
            <pc:docMk/>
            <pc:sldMk cId="1067255004" sldId="335"/>
            <ac:spMk id="26" creationId="{940DD78A-AB13-4F0A-8A02-0DC4C641F338}"/>
          </ac:spMkLst>
        </pc:spChg>
        <pc:spChg chg="mod">
          <ac:chgData name="Marien, Stephen P." userId="b332c89f-05b9-456a-af3f-d7e146778a39" providerId="ADAL" clId="{AB1A9255-0C8C-4A42-913B-DB3F79FFCA48}" dt="2022-04-14T19:40:24.323" v="5647" actId="207"/>
          <ac:spMkLst>
            <pc:docMk/>
            <pc:sldMk cId="1067255004" sldId="335"/>
            <ac:spMk id="27" creationId="{44494E2E-0B34-4833-9E9B-9737F24A7F0D}"/>
          </ac:spMkLst>
        </pc:spChg>
        <pc:picChg chg="add mod ord">
          <ac:chgData name="Marien, Stephen P." userId="b332c89f-05b9-456a-af3f-d7e146778a39" providerId="ADAL" clId="{AB1A9255-0C8C-4A42-913B-DB3F79FFCA48}" dt="2022-04-14T19:38:21.345" v="5481" actId="1076"/>
          <ac:picMkLst>
            <pc:docMk/>
            <pc:sldMk cId="1067255004" sldId="335"/>
            <ac:picMk id="3" creationId="{92E49996-1A29-4813-99AD-748A39A6626E}"/>
          </ac:picMkLst>
        </pc:picChg>
        <pc:picChg chg="del">
          <ac:chgData name="Marien, Stephen P." userId="b332c89f-05b9-456a-af3f-d7e146778a39" providerId="ADAL" clId="{AB1A9255-0C8C-4A42-913B-DB3F79FFCA48}" dt="2022-04-14T19:35:38.885" v="5349" actId="478"/>
          <ac:picMkLst>
            <pc:docMk/>
            <pc:sldMk cId="1067255004" sldId="335"/>
            <ac:picMk id="20" creationId="{C971B79D-3479-4F05-8AC5-4019864B6DBB}"/>
          </ac:picMkLst>
        </pc:picChg>
        <pc:cxnChg chg="mod">
          <ac:chgData name="Marien, Stephen P." userId="b332c89f-05b9-456a-af3f-d7e146778a39" providerId="ADAL" clId="{AB1A9255-0C8C-4A42-913B-DB3F79FFCA48}" dt="2022-04-14T19:39:02.251" v="5487" actId="1076"/>
          <ac:cxnSpMkLst>
            <pc:docMk/>
            <pc:sldMk cId="1067255004" sldId="335"/>
            <ac:cxnSpMk id="18" creationId="{E6BFC94E-C1A1-4BEE-AC69-93C5E34AEAFC}"/>
          </ac:cxnSpMkLst>
        </pc:cxnChg>
        <pc:cxnChg chg="mod">
          <ac:chgData name="Marien, Stephen P." userId="b332c89f-05b9-456a-af3f-d7e146778a39" providerId="ADAL" clId="{AB1A9255-0C8C-4A42-913B-DB3F79FFCA48}" dt="2022-04-14T19:39:10.865" v="5489" actId="14100"/>
          <ac:cxnSpMkLst>
            <pc:docMk/>
            <pc:sldMk cId="1067255004" sldId="335"/>
            <ac:cxnSpMk id="22" creationId="{FEF9B171-3CF2-4116-A0E7-E309FA5DF792}"/>
          </ac:cxnSpMkLst>
        </pc:cxnChg>
      </pc:sldChg>
      <pc:sldChg chg="add del">
        <pc:chgData name="Marien, Stephen P." userId="b332c89f-05b9-456a-af3f-d7e146778a39" providerId="ADAL" clId="{AB1A9255-0C8C-4A42-913B-DB3F79FFCA48}" dt="2022-04-14T19:08:03.526" v="3888"/>
        <pc:sldMkLst>
          <pc:docMk/>
          <pc:sldMk cId="2755433218" sldId="335"/>
        </pc:sldMkLst>
      </pc:sldChg>
      <pc:sldChg chg="addSp delSp modSp add del mod">
        <pc:chgData name="Marien, Stephen P." userId="b332c89f-05b9-456a-af3f-d7e146778a39" providerId="ADAL" clId="{AB1A9255-0C8C-4A42-913B-DB3F79FFCA48}" dt="2022-04-14T20:02:28.788" v="6277" actId="2696"/>
        <pc:sldMkLst>
          <pc:docMk/>
          <pc:sldMk cId="322505706" sldId="336"/>
        </pc:sldMkLst>
        <pc:spChg chg="del">
          <ac:chgData name="Marien, Stephen P." userId="b332c89f-05b9-456a-af3f-d7e146778a39" providerId="ADAL" clId="{AB1A9255-0C8C-4A42-913B-DB3F79FFCA48}" dt="2022-04-14T19:42:51.034" v="5662" actId="478"/>
          <ac:spMkLst>
            <pc:docMk/>
            <pc:sldMk cId="322505706" sldId="336"/>
            <ac:spMk id="6" creationId="{43BF5E8D-4632-4731-8492-AD34448F84A1}"/>
          </ac:spMkLst>
        </pc:spChg>
        <pc:spChg chg="mod">
          <ac:chgData name="Marien, Stephen P." userId="b332c89f-05b9-456a-af3f-d7e146778a39" providerId="ADAL" clId="{AB1A9255-0C8C-4A42-913B-DB3F79FFCA48}" dt="2022-04-14T19:42:34.893" v="5659" actId="14100"/>
          <ac:spMkLst>
            <pc:docMk/>
            <pc:sldMk cId="322505706" sldId="336"/>
            <ac:spMk id="16" creationId="{836EC357-C1C7-467B-AEA2-3C01EEE9EB61}"/>
          </ac:spMkLst>
        </pc:spChg>
        <pc:spChg chg="mod">
          <ac:chgData name="Marien, Stephen P." userId="b332c89f-05b9-456a-af3f-d7e146778a39" providerId="ADAL" clId="{AB1A9255-0C8C-4A42-913B-DB3F79FFCA48}" dt="2022-04-14T19:42:21.942" v="5656" actId="1076"/>
          <ac:spMkLst>
            <pc:docMk/>
            <pc:sldMk cId="322505706" sldId="336"/>
            <ac:spMk id="27" creationId="{44494E2E-0B34-4833-9E9B-9737F24A7F0D}"/>
          </ac:spMkLst>
        </pc:spChg>
        <pc:picChg chg="add mod ord">
          <ac:chgData name="Marien, Stephen P." userId="b332c89f-05b9-456a-af3f-d7e146778a39" providerId="ADAL" clId="{AB1A9255-0C8C-4A42-913B-DB3F79FFCA48}" dt="2022-04-14T19:42:16.350" v="5655" actId="1076"/>
          <ac:picMkLst>
            <pc:docMk/>
            <pc:sldMk cId="322505706" sldId="336"/>
            <ac:picMk id="3" creationId="{FB4B04AD-2A3C-4FCC-9560-2600F8C5CAC9}"/>
          </ac:picMkLst>
        </pc:picChg>
        <pc:picChg chg="del">
          <ac:chgData name="Marien, Stephen P." userId="b332c89f-05b9-456a-af3f-d7e146778a39" providerId="ADAL" clId="{AB1A9255-0C8C-4A42-913B-DB3F79FFCA48}" dt="2022-04-14T19:42:00.672" v="5650" actId="478"/>
          <ac:picMkLst>
            <pc:docMk/>
            <pc:sldMk cId="322505706" sldId="336"/>
            <ac:picMk id="20" creationId="{C971B79D-3479-4F05-8AC5-4019864B6DBB}"/>
          </ac:picMkLst>
        </pc:picChg>
        <pc:cxnChg chg="del">
          <ac:chgData name="Marien, Stephen P." userId="b332c89f-05b9-456a-af3f-d7e146778a39" providerId="ADAL" clId="{AB1A9255-0C8C-4A42-913B-DB3F79FFCA48}" dt="2022-04-14T19:42:54.555" v="5663" actId="478"/>
          <ac:cxnSpMkLst>
            <pc:docMk/>
            <pc:sldMk cId="322505706" sldId="336"/>
            <ac:cxnSpMk id="18" creationId="{E6BFC94E-C1A1-4BEE-AC69-93C5E34AEAFC}"/>
          </ac:cxnSpMkLst>
        </pc:cxnChg>
        <pc:cxnChg chg="mod">
          <ac:chgData name="Marien, Stephen P." userId="b332c89f-05b9-456a-af3f-d7e146778a39" providerId="ADAL" clId="{AB1A9255-0C8C-4A42-913B-DB3F79FFCA48}" dt="2022-04-14T19:42:48.534" v="5661" actId="14100"/>
          <ac:cxnSpMkLst>
            <pc:docMk/>
            <pc:sldMk cId="322505706" sldId="336"/>
            <ac:cxnSpMk id="22" creationId="{FEF9B171-3CF2-4116-A0E7-E309FA5DF792}"/>
          </ac:cxnSpMkLst>
        </pc:cxnChg>
      </pc:sldChg>
      <pc:sldChg chg="modSp add mod">
        <pc:chgData name="Marien, Stephen P." userId="b332c89f-05b9-456a-af3f-d7e146778a39" providerId="ADAL" clId="{AB1A9255-0C8C-4A42-913B-DB3F79FFCA48}" dt="2022-04-14T20:59:15.583" v="7384" actId="6549"/>
        <pc:sldMkLst>
          <pc:docMk/>
          <pc:sldMk cId="3808843369" sldId="336"/>
        </pc:sldMkLst>
        <pc:spChg chg="mod">
          <ac:chgData name="Marien, Stephen P." userId="b332c89f-05b9-456a-af3f-d7e146778a39" providerId="ADAL" clId="{AB1A9255-0C8C-4A42-913B-DB3F79FFCA48}" dt="2022-04-14T20:59:15.583" v="7384" actId="6549"/>
          <ac:spMkLst>
            <pc:docMk/>
            <pc:sldMk cId="3808843369" sldId="336"/>
            <ac:spMk id="27" creationId="{44494E2E-0B34-4833-9E9B-9737F24A7F0D}"/>
          </ac:spMkLst>
        </pc:spChg>
        <pc:picChg chg="mod">
          <ac:chgData name="Marien, Stephen P." userId="b332c89f-05b9-456a-af3f-d7e146778a39" providerId="ADAL" clId="{AB1A9255-0C8C-4A42-913B-DB3F79FFCA48}" dt="2022-04-14T20:39:09.545" v="6931" actId="14861"/>
          <ac:picMkLst>
            <pc:docMk/>
            <pc:sldMk cId="3808843369" sldId="336"/>
            <ac:picMk id="3" creationId="{FB4B04AD-2A3C-4FCC-9560-2600F8C5CAC9}"/>
          </ac:picMkLst>
        </pc:picChg>
      </pc:sldChg>
      <pc:sldChg chg="modSp add mod">
        <pc:chgData name="Marien, Stephen P." userId="b332c89f-05b9-456a-af3f-d7e146778a39" providerId="ADAL" clId="{AB1A9255-0C8C-4A42-913B-DB3F79FFCA48}" dt="2022-04-14T20:59:37.503" v="7385" actId="14100"/>
        <pc:sldMkLst>
          <pc:docMk/>
          <pc:sldMk cId="487853068" sldId="337"/>
        </pc:sldMkLst>
        <pc:spChg chg="mod">
          <ac:chgData name="Marien, Stephen P." userId="b332c89f-05b9-456a-af3f-d7e146778a39" providerId="ADAL" clId="{AB1A9255-0C8C-4A42-913B-DB3F79FFCA48}" dt="2022-04-14T20:59:37.503" v="7385" actId="14100"/>
          <ac:spMkLst>
            <pc:docMk/>
            <pc:sldMk cId="487853068" sldId="337"/>
            <ac:spMk id="16" creationId="{836EC357-C1C7-467B-AEA2-3C01EEE9EB61}"/>
          </ac:spMkLst>
        </pc:spChg>
      </pc:sldChg>
      <pc:sldChg chg="addSp delSp modSp add del mod">
        <pc:chgData name="Marien, Stephen P." userId="b332c89f-05b9-456a-af3f-d7e146778a39" providerId="ADAL" clId="{AB1A9255-0C8C-4A42-913B-DB3F79FFCA48}" dt="2022-04-14T20:02:28.788" v="6277" actId="2696"/>
        <pc:sldMkLst>
          <pc:docMk/>
          <pc:sldMk cId="3809972355" sldId="337"/>
        </pc:sldMkLst>
        <pc:spChg chg="mod">
          <ac:chgData name="Marien, Stephen P." userId="b332c89f-05b9-456a-af3f-d7e146778a39" providerId="ADAL" clId="{AB1A9255-0C8C-4A42-913B-DB3F79FFCA48}" dt="2022-04-14T19:50:01.402" v="5884" actId="14100"/>
          <ac:spMkLst>
            <pc:docMk/>
            <pc:sldMk cId="3809972355" sldId="337"/>
            <ac:spMk id="16" creationId="{836EC357-C1C7-467B-AEA2-3C01EEE9EB61}"/>
          </ac:spMkLst>
        </pc:spChg>
        <pc:spChg chg="mod">
          <ac:chgData name="Marien, Stephen P." userId="b332c89f-05b9-456a-af3f-d7e146778a39" providerId="ADAL" clId="{AB1A9255-0C8C-4A42-913B-DB3F79FFCA48}" dt="2022-04-14T19:52:39.905" v="5939" actId="113"/>
          <ac:spMkLst>
            <pc:docMk/>
            <pc:sldMk cId="3809972355" sldId="337"/>
            <ac:spMk id="27" creationId="{44494E2E-0B34-4833-9E9B-9737F24A7F0D}"/>
          </ac:spMkLst>
        </pc:spChg>
        <pc:picChg chg="del">
          <ac:chgData name="Marien, Stephen P." userId="b332c89f-05b9-456a-af3f-d7e146778a39" providerId="ADAL" clId="{AB1A9255-0C8C-4A42-913B-DB3F79FFCA48}" dt="2022-04-14T19:43:48.142" v="5665" actId="478"/>
          <ac:picMkLst>
            <pc:docMk/>
            <pc:sldMk cId="3809972355" sldId="337"/>
            <ac:picMk id="3" creationId="{FB4B04AD-2A3C-4FCC-9560-2600F8C5CAC9}"/>
          </ac:picMkLst>
        </pc:picChg>
        <pc:picChg chg="add del mod ord">
          <ac:chgData name="Marien, Stephen P." userId="b332c89f-05b9-456a-af3f-d7e146778a39" providerId="ADAL" clId="{AB1A9255-0C8C-4A42-913B-DB3F79FFCA48}" dt="2022-04-14T19:48:20.960" v="5812" actId="478"/>
          <ac:picMkLst>
            <pc:docMk/>
            <pc:sldMk cId="3809972355" sldId="337"/>
            <ac:picMk id="4" creationId="{6C9E82B9-0C88-46CA-9BE0-B048DB643E33}"/>
          </ac:picMkLst>
        </pc:picChg>
        <pc:picChg chg="add del mod ord">
          <ac:chgData name="Marien, Stephen P." userId="b332c89f-05b9-456a-af3f-d7e146778a39" providerId="ADAL" clId="{AB1A9255-0C8C-4A42-913B-DB3F79FFCA48}" dt="2022-04-14T19:51:57.574" v="5915" actId="478"/>
          <ac:picMkLst>
            <pc:docMk/>
            <pc:sldMk cId="3809972355" sldId="337"/>
            <ac:picMk id="6" creationId="{8FE044A0-270D-43C5-A510-B0D08C7432E9}"/>
          </ac:picMkLst>
        </pc:picChg>
        <pc:picChg chg="add mod ord">
          <ac:chgData name="Marien, Stephen P." userId="b332c89f-05b9-456a-af3f-d7e146778a39" providerId="ADAL" clId="{AB1A9255-0C8C-4A42-913B-DB3F79FFCA48}" dt="2022-04-14T19:52:21.389" v="5929" actId="167"/>
          <ac:picMkLst>
            <pc:docMk/>
            <pc:sldMk cId="3809972355" sldId="337"/>
            <ac:picMk id="11" creationId="{C4B79198-5164-4FAE-BDCC-753A3C95DD6B}"/>
          </ac:picMkLst>
        </pc:picChg>
        <pc:cxnChg chg="mod">
          <ac:chgData name="Marien, Stephen P." userId="b332c89f-05b9-456a-af3f-d7e146778a39" providerId="ADAL" clId="{AB1A9255-0C8C-4A42-913B-DB3F79FFCA48}" dt="2022-04-14T19:52:28.783" v="5930" actId="14100"/>
          <ac:cxnSpMkLst>
            <pc:docMk/>
            <pc:sldMk cId="3809972355" sldId="337"/>
            <ac:cxnSpMk id="22" creationId="{FEF9B171-3CF2-4116-A0E7-E309FA5DF792}"/>
          </ac:cxnSpMkLst>
        </pc:cxnChg>
      </pc:sldChg>
      <pc:sldChg chg="modSp add mod">
        <pc:chgData name="Marien, Stephen P." userId="b332c89f-05b9-456a-af3f-d7e146778a39" providerId="ADAL" clId="{AB1A9255-0C8C-4A42-913B-DB3F79FFCA48}" dt="2022-04-18T20:33:57.161" v="7982" actId="1076"/>
        <pc:sldMkLst>
          <pc:docMk/>
          <pc:sldMk cId="484755984" sldId="338"/>
        </pc:sldMkLst>
        <pc:spChg chg="mod">
          <ac:chgData name="Marien, Stephen P." userId="b332c89f-05b9-456a-af3f-d7e146778a39" providerId="ADAL" clId="{AB1A9255-0C8C-4A42-913B-DB3F79FFCA48}" dt="2022-04-18T20:33:57.161" v="7982" actId="1076"/>
          <ac:spMkLst>
            <pc:docMk/>
            <pc:sldMk cId="484755984" sldId="338"/>
            <ac:spMk id="27" creationId="{44494E2E-0B34-4833-9E9B-9737F24A7F0D}"/>
          </ac:spMkLst>
        </pc:spChg>
        <pc:picChg chg="mod">
          <ac:chgData name="Marien, Stephen P." userId="b332c89f-05b9-456a-af3f-d7e146778a39" providerId="ADAL" clId="{AB1A9255-0C8C-4A42-913B-DB3F79FFCA48}" dt="2022-04-14T20:13:22.034" v="6329" actId="14861"/>
          <ac:picMkLst>
            <pc:docMk/>
            <pc:sldMk cId="484755984" sldId="338"/>
            <ac:picMk id="3" creationId="{0302A5C8-AF0C-4798-B210-8BCCA83231EB}"/>
          </ac:picMkLst>
        </pc:picChg>
      </pc:sldChg>
      <pc:sldChg chg="addSp delSp modSp add del mod">
        <pc:chgData name="Marien, Stephen P." userId="b332c89f-05b9-456a-af3f-d7e146778a39" providerId="ADAL" clId="{AB1A9255-0C8C-4A42-913B-DB3F79FFCA48}" dt="2022-04-14T20:02:28.788" v="6277" actId="2696"/>
        <pc:sldMkLst>
          <pc:docMk/>
          <pc:sldMk cId="2517462965" sldId="338"/>
        </pc:sldMkLst>
        <pc:spChg chg="mod">
          <ac:chgData name="Marien, Stephen P." userId="b332c89f-05b9-456a-af3f-d7e146778a39" providerId="ADAL" clId="{AB1A9255-0C8C-4A42-913B-DB3F79FFCA48}" dt="2022-04-14T19:58:29.556" v="5954" actId="14100"/>
          <ac:spMkLst>
            <pc:docMk/>
            <pc:sldMk cId="2517462965" sldId="338"/>
            <ac:spMk id="16" creationId="{836EC357-C1C7-467B-AEA2-3C01EEE9EB61}"/>
          </ac:spMkLst>
        </pc:spChg>
        <pc:spChg chg="mod">
          <ac:chgData name="Marien, Stephen P." userId="b332c89f-05b9-456a-af3f-d7e146778a39" providerId="ADAL" clId="{AB1A9255-0C8C-4A42-913B-DB3F79FFCA48}" dt="2022-04-14T20:02:07.645" v="6276" actId="207"/>
          <ac:spMkLst>
            <pc:docMk/>
            <pc:sldMk cId="2517462965" sldId="338"/>
            <ac:spMk id="27" creationId="{44494E2E-0B34-4833-9E9B-9737F24A7F0D}"/>
          </ac:spMkLst>
        </pc:spChg>
        <pc:spChg chg="del mod">
          <ac:chgData name="Marien, Stephen P." userId="b332c89f-05b9-456a-af3f-d7e146778a39" providerId="ADAL" clId="{AB1A9255-0C8C-4A42-913B-DB3F79FFCA48}" dt="2022-04-14T19:58:14.752" v="5950" actId="478"/>
          <ac:spMkLst>
            <pc:docMk/>
            <pc:sldMk cId="2517462965" sldId="338"/>
            <ac:spMk id="30" creationId="{842A3605-C8E1-40CE-89CF-D4D15DACA2A3}"/>
          </ac:spMkLst>
        </pc:spChg>
        <pc:spChg chg="del">
          <ac:chgData name="Marien, Stephen P." userId="b332c89f-05b9-456a-af3f-d7e146778a39" providerId="ADAL" clId="{AB1A9255-0C8C-4A42-913B-DB3F79FFCA48}" dt="2022-04-14T19:58:05.586" v="5948" actId="478"/>
          <ac:spMkLst>
            <pc:docMk/>
            <pc:sldMk cId="2517462965" sldId="338"/>
            <ac:spMk id="32" creationId="{BAF0BD49-C6E1-4EC8-861E-652BD2DFE416}"/>
          </ac:spMkLst>
        </pc:spChg>
        <pc:spChg chg="del">
          <ac:chgData name="Marien, Stephen P." userId="b332c89f-05b9-456a-af3f-d7e146778a39" providerId="ADAL" clId="{AB1A9255-0C8C-4A42-913B-DB3F79FFCA48}" dt="2022-04-14T19:58:00.974" v="5947" actId="478"/>
          <ac:spMkLst>
            <pc:docMk/>
            <pc:sldMk cId="2517462965" sldId="338"/>
            <ac:spMk id="34" creationId="{5E298722-6370-48C5-85F3-21EF189ADD2F}"/>
          </ac:spMkLst>
        </pc:spChg>
        <pc:picChg chg="add mod ord">
          <ac:chgData name="Marien, Stephen P." userId="b332c89f-05b9-456a-af3f-d7e146778a39" providerId="ADAL" clId="{AB1A9255-0C8C-4A42-913B-DB3F79FFCA48}" dt="2022-04-14T19:57:45.256" v="5946" actId="167"/>
          <ac:picMkLst>
            <pc:docMk/>
            <pc:sldMk cId="2517462965" sldId="338"/>
            <ac:picMk id="3" creationId="{0302A5C8-AF0C-4798-B210-8BCCA83231EB}"/>
          </ac:picMkLst>
        </pc:picChg>
        <pc:picChg chg="del">
          <ac:chgData name="Marien, Stephen P." userId="b332c89f-05b9-456a-af3f-d7e146778a39" providerId="ADAL" clId="{AB1A9255-0C8C-4A42-913B-DB3F79FFCA48}" dt="2022-04-14T19:57:27.003" v="5941" actId="478"/>
          <ac:picMkLst>
            <pc:docMk/>
            <pc:sldMk cId="2517462965" sldId="338"/>
            <ac:picMk id="11" creationId="{C4B79198-5164-4FAE-BDCC-753A3C95DD6B}"/>
          </ac:picMkLst>
        </pc:picChg>
        <pc:cxnChg chg="mod">
          <ac:chgData name="Marien, Stephen P." userId="b332c89f-05b9-456a-af3f-d7e146778a39" providerId="ADAL" clId="{AB1A9255-0C8C-4A42-913B-DB3F79FFCA48}" dt="2022-04-14T19:59:00.946" v="5956" actId="14100"/>
          <ac:cxnSpMkLst>
            <pc:docMk/>
            <pc:sldMk cId="2517462965" sldId="338"/>
            <ac:cxnSpMk id="22" creationId="{FEF9B171-3CF2-4116-A0E7-E309FA5DF792}"/>
          </ac:cxnSpMkLst>
        </pc:cxnChg>
      </pc:sldChg>
      <pc:sldChg chg="addSp delSp modSp add mod">
        <pc:chgData name="Marien, Stephen P." userId="b332c89f-05b9-456a-af3f-d7e146778a39" providerId="ADAL" clId="{AB1A9255-0C8C-4A42-913B-DB3F79FFCA48}" dt="2022-04-18T20:31:58.834" v="7973" actId="14100"/>
        <pc:sldMkLst>
          <pc:docMk/>
          <pc:sldMk cId="1759269194" sldId="339"/>
        </pc:sldMkLst>
        <pc:spChg chg="mod">
          <ac:chgData name="Marien, Stephen P." userId="b332c89f-05b9-456a-af3f-d7e146778a39" providerId="ADAL" clId="{AB1A9255-0C8C-4A42-913B-DB3F79FFCA48}" dt="2022-04-14T20:36:59.591" v="6862" actId="14100"/>
          <ac:spMkLst>
            <pc:docMk/>
            <pc:sldMk cId="1759269194" sldId="339"/>
            <ac:spMk id="5" creationId="{C030CFDA-8F9D-4796-968A-E5E89B676ADF}"/>
          </ac:spMkLst>
        </pc:spChg>
        <pc:spChg chg="del mod">
          <ac:chgData name="Marien, Stephen P." userId="b332c89f-05b9-456a-af3f-d7e146778a39" providerId="ADAL" clId="{AB1A9255-0C8C-4A42-913B-DB3F79FFCA48}" dt="2022-04-14T20:38:06.927" v="6916" actId="478"/>
          <ac:spMkLst>
            <pc:docMk/>
            <pc:sldMk cId="1759269194" sldId="339"/>
            <ac:spMk id="12" creationId="{05753CA1-C7FA-48AF-A9EF-111A8B6134CB}"/>
          </ac:spMkLst>
        </pc:spChg>
        <pc:spChg chg="mod">
          <ac:chgData name="Marien, Stephen P." userId="b332c89f-05b9-456a-af3f-d7e146778a39" providerId="ADAL" clId="{AB1A9255-0C8C-4A42-913B-DB3F79FFCA48}" dt="2022-04-14T20:38:02.181" v="6915" actId="14100"/>
          <ac:spMkLst>
            <pc:docMk/>
            <pc:sldMk cId="1759269194" sldId="339"/>
            <ac:spMk id="16" creationId="{836EC357-C1C7-467B-AEA2-3C01EEE9EB61}"/>
          </ac:spMkLst>
        </pc:spChg>
        <pc:spChg chg="add mod">
          <ac:chgData name="Marien, Stephen P." userId="b332c89f-05b9-456a-af3f-d7e146778a39" providerId="ADAL" clId="{AB1A9255-0C8C-4A42-913B-DB3F79FFCA48}" dt="2022-04-18T20:31:58.834" v="7973" actId="14100"/>
          <ac:spMkLst>
            <pc:docMk/>
            <pc:sldMk cId="1759269194" sldId="339"/>
            <ac:spMk id="19" creationId="{FEE0B06E-6E58-4303-B014-A15F7EFBD959}"/>
          </ac:spMkLst>
        </pc:spChg>
        <pc:spChg chg="mod">
          <ac:chgData name="Marien, Stephen P." userId="b332c89f-05b9-456a-af3f-d7e146778a39" providerId="ADAL" clId="{AB1A9255-0C8C-4A42-913B-DB3F79FFCA48}" dt="2022-04-14T21:00:33.242" v="7387" actId="14100"/>
          <ac:spMkLst>
            <pc:docMk/>
            <pc:sldMk cId="1759269194" sldId="339"/>
            <ac:spMk id="26" creationId="{940DD78A-AB13-4F0A-8A02-0DC4C641F338}"/>
          </ac:spMkLst>
        </pc:spChg>
        <pc:spChg chg="mod">
          <ac:chgData name="Marien, Stephen P." userId="b332c89f-05b9-456a-af3f-d7e146778a39" providerId="ADAL" clId="{AB1A9255-0C8C-4A42-913B-DB3F79FFCA48}" dt="2022-04-14T20:36:52.559" v="6859" actId="14100"/>
          <ac:spMkLst>
            <pc:docMk/>
            <pc:sldMk cId="1759269194" sldId="339"/>
            <ac:spMk id="28" creationId="{F9870A47-0702-47CB-8437-960327D9228F}"/>
          </ac:spMkLst>
        </pc:spChg>
        <pc:spChg chg="del">
          <ac:chgData name="Marien, Stephen P." userId="b332c89f-05b9-456a-af3f-d7e146778a39" providerId="ADAL" clId="{AB1A9255-0C8C-4A42-913B-DB3F79FFCA48}" dt="2022-04-14T20:40:05.288" v="6939" actId="478"/>
          <ac:spMkLst>
            <pc:docMk/>
            <pc:sldMk cId="1759269194" sldId="339"/>
            <ac:spMk id="34819" creationId="{00000000-0000-0000-0000-000000000000}"/>
          </ac:spMkLst>
        </pc:spChg>
        <pc:spChg chg="mod">
          <ac:chgData name="Marien, Stephen P." userId="b332c89f-05b9-456a-af3f-d7e146778a39" providerId="ADAL" clId="{AB1A9255-0C8C-4A42-913B-DB3F79FFCA48}" dt="2022-04-18T20:31:30.939" v="7969" actId="1076"/>
          <ac:spMkLst>
            <pc:docMk/>
            <pc:sldMk cId="1759269194" sldId="339"/>
            <ac:spMk id="34834" creationId="{00000000-0000-0000-0000-000000000000}"/>
          </ac:spMkLst>
        </pc:spChg>
        <pc:picChg chg="del">
          <ac:chgData name="Marien, Stephen P." userId="b332c89f-05b9-456a-af3f-d7e146778a39" providerId="ADAL" clId="{AB1A9255-0C8C-4A42-913B-DB3F79FFCA48}" dt="2022-04-14T20:23:14.228" v="6426" actId="478"/>
          <ac:picMkLst>
            <pc:docMk/>
            <pc:sldMk cId="1759269194" sldId="339"/>
            <ac:picMk id="3" creationId="{780D7DE6-F546-45A6-87BE-C0EE9580062E}"/>
          </ac:picMkLst>
        </pc:picChg>
        <pc:picChg chg="add del mod ord">
          <ac:chgData name="Marien, Stephen P." userId="b332c89f-05b9-456a-af3f-d7e146778a39" providerId="ADAL" clId="{AB1A9255-0C8C-4A42-913B-DB3F79FFCA48}" dt="2022-04-14T20:34:59.799" v="6837" actId="478"/>
          <ac:picMkLst>
            <pc:docMk/>
            <pc:sldMk cId="1759269194" sldId="339"/>
            <ac:picMk id="4" creationId="{048F2BD3-85DE-4857-844F-372298AE608D}"/>
          </ac:picMkLst>
        </pc:picChg>
        <pc:picChg chg="add del mod ord">
          <ac:chgData name="Marien, Stephen P." userId="b332c89f-05b9-456a-af3f-d7e146778a39" providerId="ADAL" clId="{AB1A9255-0C8C-4A42-913B-DB3F79FFCA48}" dt="2022-04-14T20:35:41.617" v="6843" actId="478"/>
          <ac:picMkLst>
            <pc:docMk/>
            <pc:sldMk cId="1759269194" sldId="339"/>
            <ac:picMk id="7" creationId="{F5EA9042-150D-4E60-B9AB-56BF06E2C481}"/>
          </ac:picMkLst>
        </pc:picChg>
        <pc:picChg chg="add del mod ord">
          <ac:chgData name="Marien, Stephen P." userId="b332c89f-05b9-456a-af3f-d7e146778a39" providerId="ADAL" clId="{AB1A9255-0C8C-4A42-913B-DB3F79FFCA48}" dt="2022-04-14T20:36:38.055" v="6853" actId="478"/>
          <ac:picMkLst>
            <pc:docMk/>
            <pc:sldMk cId="1759269194" sldId="339"/>
            <ac:picMk id="9" creationId="{247FC595-B86F-4E4A-8CD2-D18DB4B6AEDF}"/>
          </ac:picMkLst>
        </pc:picChg>
        <pc:picChg chg="add mod ord">
          <ac:chgData name="Marien, Stephen P." userId="b332c89f-05b9-456a-af3f-d7e146778a39" providerId="ADAL" clId="{AB1A9255-0C8C-4A42-913B-DB3F79FFCA48}" dt="2022-04-14T20:37:46.094" v="6912" actId="692"/>
          <ac:picMkLst>
            <pc:docMk/>
            <pc:sldMk cId="1759269194" sldId="339"/>
            <ac:picMk id="11" creationId="{0F57D24D-DCD9-4B8E-8814-3619E27DD253}"/>
          </ac:picMkLst>
        </pc:picChg>
      </pc:sldChg>
      <pc:sldChg chg="addSp delSp modSp add mod">
        <pc:chgData name="Marien, Stephen P." userId="b332c89f-05b9-456a-af3f-d7e146778a39" providerId="ADAL" clId="{AB1A9255-0C8C-4A42-913B-DB3F79FFCA48}" dt="2022-04-18T20:31:17.495" v="7966" actId="14100"/>
        <pc:sldMkLst>
          <pc:docMk/>
          <pc:sldMk cId="1571201496" sldId="340"/>
        </pc:sldMkLst>
        <pc:spChg chg="mod">
          <ac:chgData name="Marien, Stephen P." userId="b332c89f-05b9-456a-af3f-d7e146778a39" providerId="ADAL" clId="{AB1A9255-0C8C-4A42-913B-DB3F79FFCA48}" dt="2022-04-14T20:42:07.957" v="7039" actId="1076"/>
          <ac:spMkLst>
            <pc:docMk/>
            <pc:sldMk cId="1571201496" sldId="340"/>
            <ac:spMk id="5" creationId="{C030CFDA-8F9D-4796-968A-E5E89B676ADF}"/>
          </ac:spMkLst>
        </pc:spChg>
        <pc:spChg chg="mod">
          <ac:chgData name="Marien, Stephen P." userId="b332c89f-05b9-456a-af3f-d7e146778a39" providerId="ADAL" clId="{AB1A9255-0C8C-4A42-913B-DB3F79FFCA48}" dt="2022-04-14T20:42:12.839" v="7040" actId="1076"/>
          <ac:spMkLst>
            <pc:docMk/>
            <pc:sldMk cId="1571201496" sldId="340"/>
            <ac:spMk id="16" creationId="{836EC357-C1C7-467B-AEA2-3C01EEE9EB61}"/>
          </ac:spMkLst>
        </pc:spChg>
        <pc:spChg chg="mod">
          <ac:chgData name="Marien, Stephen P." userId="b332c89f-05b9-456a-af3f-d7e146778a39" providerId="ADAL" clId="{AB1A9255-0C8C-4A42-913B-DB3F79FFCA48}" dt="2022-04-14T20:39:51.338" v="6937" actId="1076"/>
          <ac:spMkLst>
            <pc:docMk/>
            <pc:sldMk cId="1571201496" sldId="340"/>
            <ac:spMk id="26" creationId="{940DD78A-AB13-4F0A-8A02-0DC4C641F338}"/>
          </ac:spMkLst>
        </pc:spChg>
        <pc:spChg chg="mod">
          <ac:chgData name="Marien, Stephen P." userId="b332c89f-05b9-456a-af3f-d7e146778a39" providerId="ADAL" clId="{AB1A9255-0C8C-4A42-913B-DB3F79FFCA48}" dt="2022-04-18T20:31:17.495" v="7966" actId="14100"/>
          <ac:spMkLst>
            <pc:docMk/>
            <pc:sldMk cId="1571201496" sldId="340"/>
            <ac:spMk id="28" creationId="{F9870A47-0702-47CB-8437-960327D9228F}"/>
          </ac:spMkLst>
        </pc:spChg>
        <pc:spChg chg="del">
          <ac:chgData name="Marien, Stephen P." userId="b332c89f-05b9-456a-af3f-d7e146778a39" providerId="ADAL" clId="{AB1A9255-0C8C-4A42-913B-DB3F79FFCA48}" dt="2022-04-14T20:39:56.117" v="6938" actId="478"/>
          <ac:spMkLst>
            <pc:docMk/>
            <pc:sldMk cId="1571201496" sldId="340"/>
            <ac:spMk id="34819" creationId="{00000000-0000-0000-0000-000000000000}"/>
          </ac:spMkLst>
        </pc:spChg>
        <pc:spChg chg="mod">
          <ac:chgData name="Marien, Stephen P." userId="b332c89f-05b9-456a-af3f-d7e146778a39" providerId="ADAL" clId="{AB1A9255-0C8C-4A42-913B-DB3F79FFCA48}" dt="2022-04-18T20:31:12.407" v="7965" actId="1076"/>
          <ac:spMkLst>
            <pc:docMk/>
            <pc:sldMk cId="1571201496" sldId="340"/>
            <ac:spMk id="34834" creationId="{00000000-0000-0000-0000-000000000000}"/>
          </ac:spMkLst>
        </pc:spChg>
        <pc:picChg chg="add mod ord">
          <ac:chgData name="Marien, Stephen P." userId="b332c89f-05b9-456a-af3f-d7e146778a39" providerId="ADAL" clId="{AB1A9255-0C8C-4A42-913B-DB3F79FFCA48}" dt="2022-04-14T20:41:47.371" v="7035" actId="14861"/>
          <ac:picMkLst>
            <pc:docMk/>
            <pc:sldMk cId="1571201496" sldId="340"/>
            <ac:picMk id="3" creationId="{1E45E394-D960-4489-824C-2EAC4EC2926A}"/>
          </ac:picMkLst>
        </pc:picChg>
        <pc:picChg chg="del">
          <ac:chgData name="Marien, Stephen P." userId="b332c89f-05b9-456a-af3f-d7e146778a39" providerId="ADAL" clId="{AB1A9255-0C8C-4A42-913B-DB3F79FFCA48}" dt="2022-04-14T20:41:26.476" v="7023" actId="478"/>
          <ac:picMkLst>
            <pc:docMk/>
            <pc:sldMk cId="1571201496" sldId="340"/>
            <ac:picMk id="11" creationId="{0F57D24D-DCD9-4B8E-8814-3619E27DD253}"/>
          </ac:picMkLst>
        </pc:picChg>
      </pc:sldChg>
      <pc:sldChg chg="addSp delSp modSp add mod">
        <pc:chgData name="Marien, Stephen P." userId="b332c89f-05b9-456a-af3f-d7e146778a39" providerId="ADAL" clId="{AB1A9255-0C8C-4A42-913B-DB3F79FFCA48}" dt="2022-04-18T20:33:29.579" v="7978" actId="14100"/>
        <pc:sldMkLst>
          <pc:docMk/>
          <pc:sldMk cId="3849628224" sldId="341"/>
        </pc:sldMkLst>
        <pc:spChg chg="add mod">
          <ac:chgData name="Marien, Stephen P." userId="b332c89f-05b9-456a-af3f-d7e146778a39" providerId="ADAL" clId="{AB1A9255-0C8C-4A42-913B-DB3F79FFCA48}" dt="2022-04-14T20:47:32.557" v="7271" actId="1076"/>
          <ac:spMkLst>
            <pc:docMk/>
            <pc:sldMk cId="3849628224" sldId="341"/>
            <ac:spMk id="13" creationId="{27DF3383-089E-4D8C-8125-4C3F0DB00913}"/>
          </ac:spMkLst>
        </pc:spChg>
        <pc:spChg chg="add mod">
          <ac:chgData name="Marien, Stephen P." userId="b332c89f-05b9-456a-af3f-d7e146778a39" providerId="ADAL" clId="{AB1A9255-0C8C-4A42-913B-DB3F79FFCA48}" dt="2022-04-14T20:48:02.455" v="7309" actId="14100"/>
          <ac:spMkLst>
            <pc:docMk/>
            <pc:sldMk cId="3849628224" sldId="341"/>
            <ac:spMk id="14" creationId="{03846B05-0575-4526-AB91-E42247F2EC90}"/>
          </ac:spMkLst>
        </pc:spChg>
        <pc:spChg chg="mod">
          <ac:chgData name="Marien, Stephen P." userId="b332c89f-05b9-456a-af3f-d7e146778a39" providerId="ADAL" clId="{AB1A9255-0C8C-4A42-913B-DB3F79FFCA48}" dt="2022-04-14T20:48:10.535" v="7310" actId="1076"/>
          <ac:spMkLst>
            <pc:docMk/>
            <pc:sldMk cId="3849628224" sldId="341"/>
            <ac:spMk id="26" creationId="{940DD78A-AB13-4F0A-8A02-0DC4C641F338}"/>
          </ac:spMkLst>
        </pc:spChg>
        <pc:spChg chg="del">
          <ac:chgData name="Marien, Stephen P." userId="b332c89f-05b9-456a-af3f-d7e146778a39" providerId="ADAL" clId="{AB1A9255-0C8C-4A42-913B-DB3F79FFCA48}" dt="2022-04-18T20:33:25.025" v="7977" actId="478"/>
          <ac:spMkLst>
            <pc:docMk/>
            <pc:sldMk cId="3849628224" sldId="341"/>
            <ac:spMk id="28" creationId="{F9870A47-0702-47CB-8437-960327D9228F}"/>
          </ac:spMkLst>
        </pc:spChg>
        <pc:spChg chg="del">
          <ac:chgData name="Marien, Stephen P." userId="b332c89f-05b9-456a-af3f-d7e146778a39" providerId="ADAL" clId="{AB1A9255-0C8C-4A42-913B-DB3F79FFCA48}" dt="2022-04-18T20:33:18.391" v="7976" actId="478"/>
          <ac:spMkLst>
            <pc:docMk/>
            <pc:sldMk cId="3849628224" sldId="341"/>
            <ac:spMk id="34834" creationId="{00000000-0000-0000-0000-000000000000}"/>
          </ac:spMkLst>
        </pc:spChg>
        <pc:picChg chg="del">
          <ac:chgData name="Marien, Stephen P." userId="b332c89f-05b9-456a-af3f-d7e146778a39" providerId="ADAL" clId="{AB1A9255-0C8C-4A42-913B-DB3F79FFCA48}" dt="2022-04-14T20:44:48.603" v="7208" actId="478"/>
          <ac:picMkLst>
            <pc:docMk/>
            <pc:sldMk cId="3849628224" sldId="341"/>
            <ac:picMk id="3" creationId="{1E45E394-D960-4489-824C-2EAC4EC2926A}"/>
          </ac:picMkLst>
        </pc:picChg>
        <pc:picChg chg="add mod ord">
          <ac:chgData name="Marien, Stephen P." userId="b332c89f-05b9-456a-af3f-d7e146778a39" providerId="ADAL" clId="{AB1A9255-0C8C-4A42-913B-DB3F79FFCA48}" dt="2022-04-18T20:33:13.713" v="7975" actId="167"/>
          <ac:picMkLst>
            <pc:docMk/>
            <pc:sldMk cId="3849628224" sldId="341"/>
            <ac:picMk id="4" creationId="{64B15B4B-57B7-44A8-8499-B4B38BE47AC0}"/>
          </ac:picMkLst>
        </pc:picChg>
        <pc:picChg chg="add mod">
          <ac:chgData name="Marien, Stephen P." userId="b332c89f-05b9-456a-af3f-d7e146778a39" providerId="ADAL" clId="{AB1A9255-0C8C-4A42-913B-DB3F79FFCA48}" dt="2022-04-18T20:33:29.579" v="7978" actId="14100"/>
          <ac:picMkLst>
            <pc:docMk/>
            <pc:sldMk cId="3849628224" sldId="341"/>
            <ac:picMk id="7" creationId="{8165557C-1397-4708-B75F-41B32DDE7321}"/>
          </ac:picMkLst>
        </pc:picChg>
      </pc:sldChg>
      <pc:sldChg chg="add del">
        <pc:chgData name="Marien, Stephen P." userId="b332c89f-05b9-456a-af3f-d7e146778a39" providerId="ADAL" clId="{AB1A9255-0C8C-4A42-913B-DB3F79FFCA48}" dt="2022-04-14T20:44:56.374" v="7210" actId="47"/>
        <pc:sldMkLst>
          <pc:docMk/>
          <pc:sldMk cId="3236834076" sldId="3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480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defTabSz="931863">
              <a:defRPr sz="1200"/>
            </a:lvl1pPr>
          </a:lstStyle>
          <a:p>
            <a:pPr>
              <a:defRPr/>
            </a:pPr>
            <a:endParaRPr lang="en-US"/>
          </a:p>
        </p:txBody>
      </p:sp>
      <p:sp>
        <p:nvSpPr>
          <p:cNvPr id="44035" name="Rectangle 3"/>
          <p:cNvSpPr>
            <a:spLocks noGrp="1" noChangeArrowheads="1"/>
          </p:cNvSpPr>
          <p:nvPr>
            <p:ph type="dt" sz="quarter" idx="1"/>
          </p:nvPr>
        </p:nvSpPr>
        <p:spPr bwMode="auto">
          <a:xfrm>
            <a:off x="3986213" y="0"/>
            <a:ext cx="30480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defTabSz="931863">
              <a:defRPr sz="1200"/>
            </a:lvl1pPr>
          </a:lstStyle>
          <a:p>
            <a:pPr>
              <a:defRPr/>
            </a:pPr>
            <a:endParaRPr lang="en-US"/>
          </a:p>
        </p:txBody>
      </p:sp>
      <p:sp>
        <p:nvSpPr>
          <p:cNvPr id="44036" name="Rectangle 4"/>
          <p:cNvSpPr>
            <a:spLocks noGrp="1" noChangeArrowheads="1"/>
          </p:cNvSpPr>
          <p:nvPr>
            <p:ph type="ftr" sz="quarter" idx="2"/>
          </p:nvPr>
        </p:nvSpPr>
        <p:spPr bwMode="auto">
          <a:xfrm>
            <a:off x="0" y="8820150"/>
            <a:ext cx="30480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defTabSz="931863">
              <a:defRPr sz="1200"/>
            </a:lvl1pPr>
          </a:lstStyle>
          <a:p>
            <a:pPr>
              <a:defRPr/>
            </a:pPr>
            <a:endParaRPr lang="en-US"/>
          </a:p>
        </p:txBody>
      </p:sp>
      <p:sp>
        <p:nvSpPr>
          <p:cNvPr id="44037" name="Rectangle 5"/>
          <p:cNvSpPr>
            <a:spLocks noGrp="1" noChangeArrowheads="1"/>
          </p:cNvSpPr>
          <p:nvPr>
            <p:ph type="sldNum" sz="quarter" idx="3"/>
          </p:nvPr>
        </p:nvSpPr>
        <p:spPr bwMode="auto">
          <a:xfrm>
            <a:off x="3986213" y="8820150"/>
            <a:ext cx="30480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defTabSz="931863">
              <a:defRPr sz="1200"/>
            </a:lvl1pPr>
          </a:lstStyle>
          <a:p>
            <a:pPr>
              <a:defRPr/>
            </a:pPr>
            <a:fld id="{088B45AF-DA89-4D9B-A8C6-596EA03EB0B1}" type="slidenum">
              <a:rPr lang="en-US"/>
              <a:pPr>
                <a:defRPr/>
              </a:pPr>
              <a:t>‹#›</a:t>
            </a:fld>
            <a:endParaRPr lang="en-US"/>
          </a:p>
        </p:txBody>
      </p:sp>
    </p:spTree>
    <p:extLst>
      <p:ext uri="{BB962C8B-B14F-4D97-AF65-F5344CB8AC3E}">
        <p14:creationId xmlns:p14="http://schemas.microsoft.com/office/powerpoint/2010/main" val="1155140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480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defTabSz="931863">
              <a:defRPr sz="1200"/>
            </a:lvl1pPr>
          </a:lstStyle>
          <a:p>
            <a:pPr>
              <a:defRPr/>
            </a:pPr>
            <a:endParaRPr lang="en-US"/>
          </a:p>
        </p:txBody>
      </p:sp>
      <p:sp>
        <p:nvSpPr>
          <p:cNvPr id="24579" name="Rectangle 3"/>
          <p:cNvSpPr>
            <a:spLocks noGrp="1" noChangeArrowheads="1"/>
          </p:cNvSpPr>
          <p:nvPr>
            <p:ph type="dt" idx="1"/>
          </p:nvPr>
        </p:nvSpPr>
        <p:spPr bwMode="auto">
          <a:xfrm>
            <a:off x="3986213" y="0"/>
            <a:ext cx="30480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defTabSz="931863">
              <a:defRPr sz="12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969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938213" y="4410075"/>
            <a:ext cx="5157787" cy="4176713"/>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20150"/>
            <a:ext cx="30480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defTabSz="931863">
              <a:defRPr sz="1200"/>
            </a:lvl1pPr>
          </a:lstStyle>
          <a:p>
            <a:pPr>
              <a:defRPr/>
            </a:pPr>
            <a:endParaRPr lang="en-US"/>
          </a:p>
        </p:txBody>
      </p:sp>
      <p:sp>
        <p:nvSpPr>
          <p:cNvPr id="24583" name="Rectangle 7"/>
          <p:cNvSpPr>
            <a:spLocks noGrp="1" noChangeArrowheads="1"/>
          </p:cNvSpPr>
          <p:nvPr>
            <p:ph type="sldNum" sz="quarter" idx="5"/>
          </p:nvPr>
        </p:nvSpPr>
        <p:spPr bwMode="auto">
          <a:xfrm>
            <a:off x="3986213" y="8820150"/>
            <a:ext cx="30480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defTabSz="931863">
              <a:defRPr sz="1200"/>
            </a:lvl1pPr>
          </a:lstStyle>
          <a:p>
            <a:pPr>
              <a:defRPr/>
            </a:pPr>
            <a:fld id="{95FD50DF-A9AC-467D-BCEB-0CC4C247009F}" type="slidenum">
              <a:rPr lang="en-US"/>
              <a:pPr>
                <a:defRPr/>
              </a:pPr>
              <a:t>‹#›</a:t>
            </a:fld>
            <a:endParaRPr lang="en-US"/>
          </a:p>
        </p:txBody>
      </p:sp>
    </p:spTree>
    <p:extLst>
      <p:ext uri="{BB962C8B-B14F-4D97-AF65-F5344CB8AC3E}">
        <p14:creationId xmlns:p14="http://schemas.microsoft.com/office/powerpoint/2010/main" val="3049845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F8307D9-2F7D-4252-9909-B167DA988825}" type="slidenum">
              <a:rPr lang="en-US" altLang="en-US" smtClean="0">
                <a:solidFill>
                  <a:srgbClr val="000078"/>
                </a:solidFill>
                <a:latin typeface="Verdana" pitchFamily="34" charset="0"/>
              </a:rPr>
              <a:pPr eaLnBrk="1" hangingPunct="1">
                <a:spcBef>
                  <a:spcPct val="0"/>
                </a:spcBef>
              </a:pPr>
              <a:t>4</a:t>
            </a:fld>
            <a:endParaRPr lang="en-US" altLang="en-US">
              <a:solidFill>
                <a:srgbClr val="000078"/>
              </a:solidFill>
              <a:latin typeface="Verdana"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Click on the FAMWEB Password management link to open the password change steps.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19</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extLst>
      <p:ext uri="{BB962C8B-B14F-4D97-AF65-F5344CB8AC3E}">
        <p14:creationId xmlns:p14="http://schemas.microsoft.com/office/powerpoint/2010/main" val="39313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20</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extLst>
      <p:ext uri="{BB962C8B-B14F-4D97-AF65-F5344CB8AC3E}">
        <p14:creationId xmlns:p14="http://schemas.microsoft.com/office/powerpoint/2010/main" val="66180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21</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extLst>
      <p:ext uri="{BB962C8B-B14F-4D97-AF65-F5344CB8AC3E}">
        <p14:creationId xmlns:p14="http://schemas.microsoft.com/office/powerpoint/2010/main" val="429445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8671DAA-7F11-4011-B6F1-D32DFA33A1C4}" type="slidenum">
              <a:rPr lang="en-US" altLang="en-US" smtClean="0">
                <a:solidFill>
                  <a:srgbClr val="000078"/>
                </a:solidFill>
                <a:latin typeface="Verdana" pitchFamily="34" charset="0"/>
              </a:rPr>
              <a:pPr eaLnBrk="1" hangingPunct="1">
                <a:spcBef>
                  <a:spcPct val="0"/>
                </a:spcBef>
              </a:pPr>
              <a:t>5</a:t>
            </a:fld>
            <a:endParaRPr lang="en-US" altLang="en-US">
              <a:solidFill>
                <a:srgbClr val="000078"/>
              </a:solidFill>
              <a:latin typeface="Verdana"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Click on the FAMWEB Password management link to open the password change steps.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19069BE-712A-49FA-8AB8-55A15DE172C0}" type="slidenum">
              <a:rPr lang="en-US" altLang="en-US" smtClean="0">
                <a:solidFill>
                  <a:srgbClr val="000078"/>
                </a:solidFill>
                <a:latin typeface="Verdana" pitchFamily="34" charset="0"/>
              </a:rPr>
              <a:pPr eaLnBrk="1" hangingPunct="1">
                <a:spcBef>
                  <a:spcPct val="0"/>
                </a:spcBef>
              </a:pPr>
              <a:t>7</a:t>
            </a:fld>
            <a:endParaRPr lang="en-US" altLang="en-US">
              <a:solidFill>
                <a:srgbClr val="000078"/>
              </a:solidFill>
              <a:latin typeface="Verdana"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Arrow 1 – denotes WIMS Main Menu – letting users know which menu is currently displayed.</a:t>
            </a:r>
          </a:p>
          <a:p>
            <a:pPr eaLnBrk="1" hangingPunct="1"/>
            <a:endParaRPr lang="en-US" altLang="en-US" dirty="0"/>
          </a:p>
          <a:p>
            <a:pPr eaLnBrk="1" hangingPunct="1"/>
            <a:r>
              <a:rPr lang="en-US" altLang="en-US" dirty="0"/>
              <a:t>Arrow 2 – displays the version of WIMS</a:t>
            </a:r>
          </a:p>
          <a:p>
            <a:pPr eaLnBrk="1" hangingPunct="1"/>
            <a:endParaRPr lang="en-US" altLang="en-US" dirty="0"/>
          </a:p>
          <a:p>
            <a:pPr eaLnBrk="1" hangingPunct="1"/>
            <a:r>
              <a:rPr lang="en-US" altLang="en-US" dirty="0"/>
              <a:t>Arrow 3 – displays all of the areas within WIMS – Data, </a:t>
            </a:r>
            <a:r>
              <a:rPr lang="en-US" altLang="en-US" dirty="0" err="1"/>
              <a:t>Util</a:t>
            </a:r>
            <a:r>
              <a:rPr lang="en-US" altLang="en-US" dirty="0"/>
              <a:t>, etc.</a:t>
            </a:r>
          </a:p>
          <a:p>
            <a:pPr eaLnBrk="1" hangingPunct="1"/>
            <a:endParaRPr lang="en-US" altLang="en-US" dirty="0"/>
          </a:p>
          <a:p>
            <a:pPr eaLnBrk="1" hangingPunct="1"/>
            <a:r>
              <a:rPr lang="en-US" altLang="en-US" dirty="0"/>
              <a:t>Arrow 4 – Displays the FastPath Box.</a:t>
            </a:r>
          </a:p>
          <a:p>
            <a:pPr eaLnBrk="1" hangingPunct="1"/>
            <a:endParaRPr lang="en-US" altLang="en-US" dirty="0"/>
          </a:p>
          <a:p>
            <a:pPr eaLnBrk="1" hangingPunct="1"/>
            <a:r>
              <a:rPr lang="en-US" altLang="en-US" dirty="0"/>
              <a:t>Arrow 5 – displays the link to the Navigation Tree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4F21EE8-595D-4D5D-8C8F-638A98B0AA1D}" type="slidenum">
              <a:rPr lang="en-US" altLang="en-US" smtClean="0">
                <a:solidFill>
                  <a:srgbClr val="000078"/>
                </a:solidFill>
                <a:latin typeface="Verdana" pitchFamily="34" charset="0"/>
              </a:rPr>
              <a:pPr eaLnBrk="1" hangingPunct="1">
                <a:spcBef>
                  <a:spcPct val="0"/>
                </a:spcBef>
              </a:pPr>
              <a:t>8</a:t>
            </a:fld>
            <a:endParaRPr lang="en-US" altLang="en-US">
              <a:solidFill>
                <a:srgbClr val="000078"/>
              </a:solidFill>
              <a:latin typeface="Verdana"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Arrow 1 – click on the links (ie OBS) to open the next menu or option.</a:t>
            </a:r>
          </a:p>
          <a:p>
            <a:pPr eaLnBrk="1" hangingPunct="1"/>
            <a:endParaRPr lang="en-US" altLang="en-US"/>
          </a:p>
          <a:p>
            <a:pPr eaLnBrk="1" hangingPunct="1"/>
            <a:r>
              <a:rPr lang="en-US" altLang="en-US"/>
              <a:t>Arrow 2 – returns the user to the Initial Menu or the WIMS main menu.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9F2743-B0FA-48FD-93E0-F4F48CD1702C}" type="slidenum">
              <a:rPr lang="en-US" altLang="en-US" smtClean="0">
                <a:solidFill>
                  <a:srgbClr val="000078"/>
                </a:solidFill>
                <a:latin typeface="Verdana" pitchFamily="34" charset="0"/>
              </a:rPr>
              <a:pPr eaLnBrk="1" hangingPunct="1">
                <a:spcBef>
                  <a:spcPct val="0"/>
                </a:spcBef>
              </a:pPr>
              <a:t>13</a:t>
            </a:fld>
            <a:endParaRPr lang="en-US" altLang="en-US">
              <a:solidFill>
                <a:srgbClr val="000078"/>
              </a:solidFill>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How does the user know what all of the FastPaths are? The Navigation Tree!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1AA15E8-47F2-4D9D-8C0B-E5D0FB7E937B}" type="slidenum">
              <a:rPr lang="en-US" altLang="en-US" smtClean="0">
                <a:solidFill>
                  <a:srgbClr val="000078"/>
                </a:solidFill>
                <a:latin typeface="Verdana" pitchFamily="34" charset="0"/>
              </a:rPr>
              <a:pPr eaLnBrk="1" hangingPunct="1">
                <a:spcBef>
                  <a:spcPct val="0"/>
                </a:spcBef>
              </a:pPr>
              <a:t>14</a:t>
            </a:fld>
            <a:endParaRPr lang="en-US" altLang="en-US">
              <a:solidFill>
                <a:srgbClr val="000078"/>
              </a:solidFill>
              <a:latin typeface="Verdana"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initial Navigation Tree display.  By clicking on the “+” for an area, for instance DATA, the tree will expand.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16</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17</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extLst>
      <p:ext uri="{BB962C8B-B14F-4D97-AF65-F5344CB8AC3E}">
        <p14:creationId xmlns:p14="http://schemas.microsoft.com/office/powerpoint/2010/main" val="269872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itchFamily="18" charset="0"/>
              </a:defRPr>
            </a:lvl1pPr>
            <a:lvl2pPr marL="742950" indent="-285750" defTabSz="931863" eaLnBrk="0" hangingPunct="0">
              <a:spcBef>
                <a:spcPct val="30000"/>
              </a:spcBef>
              <a:defRPr sz="1200">
                <a:solidFill>
                  <a:schemeClr val="tx1"/>
                </a:solidFill>
                <a:latin typeface="Times New Roman" pitchFamily="18" charset="0"/>
              </a:defRPr>
            </a:lvl2pPr>
            <a:lvl3pPr marL="1143000" indent="-228600" defTabSz="931863" eaLnBrk="0" hangingPunct="0">
              <a:spcBef>
                <a:spcPct val="30000"/>
              </a:spcBef>
              <a:defRPr sz="1200">
                <a:solidFill>
                  <a:schemeClr val="tx1"/>
                </a:solidFill>
                <a:latin typeface="Times New Roman" pitchFamily="18" charset="0"/>
              </a:defRPr>
            </a:lvl3pPr>
            <a:lvl4pPr marL="1600200" indent="-228600" defTabSz="931863" eaLnBrk="0" hangingPunct="0">
              <a:spcBef>
                <a:spcPct val="30000"/>
              </a:spcBef>
              <a:defRPr sz="1200">
                <a:solidFill>
                  <a:schemeClr val="tx1"/>
                </a:solidFill>
                <a:latin typeface="Times New Roman" pitchFamily="18" charset="0"/>
              </a:defRPr>
            </a:lvl4pPr>
            <a:lvl5pPr marL="2057400" indent="-228600" defTabSz="931863" eaLnBrk="0" hangingPunct="0">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7C71CB-70B2-4B62-A246-E7413352E13F}" type="slidenum">
              <a:rPr lang="en-US" altLang="en-US" smtClean="0">
                <a:solidFill>
                  <a:srgbClr val="000078"/>
                </a:solidFill>
                <a:latin typeface="Verdana" pitchFamily="34" charset="0"/>
              </a:rPr>
              <a:pPr eaLnBrk="1" hangingPunct="1">
                <a:spcBef>
                  <a:spcPct val="0"/>
                </a:spcBef>
              </a:pPr>
              <a:t>18</a:t>
            </a:fld>
            <a:endParaRPr lang="en-US" altLang="en-US">
              <a:solidFill>
                <a:srgbClr val="000078"/>
              </a:solidFill>
              <a:latin typeface="Verdana"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After entering the FastPast ESTA and clicking GO, the Display/Edit General Station Information ESTA screen will open.  The user needs to supply the Station ID and click Find.</a:t>
            </a:r>
          </a:p>
        </p:txBody>
      </p:sp>
    </p:spTree>
    <p:extLst>
      <p:ext uri="{BB962C8B-B14F-4D97-AF65-F5344CB8AC3E}">
        <p14:creationId xmlns:p14="http://schemas.microsoft.com/office/powerpoint/2010/main" val="309989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Accessing WIMS</a:t>
            </a:r>
          </a:p>
        </p:txBody>
      </p:sp>
      <p:sp>
        <p:nvSpPr>
          <p:cNvPr id="6" name="Slide Number Placeholder 5"/>
          <p:cNvSpPr>
            <a:spLocks noGrp="1"/>
          </p:cNvSpPr>
          <p:nvPr>
            <p:ph type="sldNum" sz="quarter" idx="12"/>
          </p:nvPr>
        </p:nvSpPr>
        <p:spPr/>
        <p:txBody>
          <a:bodyPr/>
          <a:lstStyle/>
          <a:p>
            <a:pPr>
              <a:defRPr/>
            </a:pPr>
            <a:fld id="{528D30A3-E782-4D80-A158-2226DE0D5702}" type="slidenum">
              <a:rPr lang="en-US" smtClean="0"/>
              <a:pPr>
                <a:defRPr/>
              </a:pPr>
              <a:t>‹#›</a:t>
            </a:fld>
            <a:endParaRPr lang="en-US"/>
          </a:p>
        </p:txBody>
      </p:sp>
    </p:spTree>
    <p:extLst>
      <p:ext uri="{BB962C8B-B14F-4D97-AF65-F5344CB8AC3E}">
        <p14:creationId xmlns:p14="http://schemas.microsoft.com/office/powerpoint/2010/main" val="171482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Accessing WIMS</a:t>
            </a:r>
          </a:p>
        </p:txBody>
      </p:sp>
      <p:sp>
        <p:nvSpPr>
          <p:cNvPr id="6" name="Slide Number Placeholder 5"/>
          <p:cNvSpPr>
            <a:spLocks noGrp="1"/>
          </p:cNvSpPr>
          <p:nvPr>
            <p:ph type="sldNum" sz="quarter" idx="12"/>
          </p:nvPr>
        </p:nvSpPr>
        <p:spPr/>
        <p:txBody>
          <a:bodyPr/>
          <a:lstStyle/>
          <a:p>
            <a:pPr>
              <a:defRPr/>
            </a:pPr>
            <a:fld id="{C1BA44A0-222C-4A90-9E1D-589224108CEF}" type="slidenum">
              <a:rPr lang="en-US" smtClean="0"/>
              <a:pPr>
                <a:defRPr/>
              </a:pPr>
              <a:t>‹#›</a:t>
            </a:fld>
            <a:endParaRPr lang="en-US"/>
          </a:p>
        </p:txBody>
      </p:sp>
    </p:spTree>
    <p:extLst>
      <p:ext uri="{BB962C8B-B14F-4D97-AF65-F5344CB8AC3E}">
        <p14:creationId xmlns:p14="http://schemas.microsoft.com/office/powerpoint/2010/main" val="407581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Accessing WIMS</a:t>
            </a:r>
          </a:p>
        </p:txBody>
      </p:sp>
      <p:sp>
        <p:nvSpPr>
          <p:cNvPr id="6" name="Slide Number Placeholder 5"/>
          <p:cNvSpPr>
            <a:spLocks noGrp="1"/>
          </p:cNvSpPr>
          <p:nvPr>
            <p:ph type="sldNum" sz="quarter" idx="12"/>
          </p:nvPr>
        </p:nvSpPr>
        <p:spPr/>
        <p:txBody>
          <a:bodyPr/>
          <a:lstStyle/>
          <a:p>
            <a:pPr>
              <a:defRPr/>
            </a:pPr>
            <a:fld id="{F58A3A3C-CC9D-43C6-A0F7-E0ADD93CC1A7}" type="slidenum">
              <a:rPr lang="en-US" smtClean="0"/>
              <a:pPr>
                <a:defRPr/>
              </a:pPr>
              <a:t>‹#›</a:t>
            </a:fld>
            <a:endParaRPr lang="en-US"/>
          </a:p>
        </p:txBody>
      </p:sp>
    </p:spTree>
    <p:extLst>
      <p:ext uri="{BB962C8B-B14F-4D97-AF65-F5344CB8AC3E}">
        <p14:creationId xmlns:p14="http://schemas.microsoft.com/office/powerpoint/2010/main" val="357416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Accessing WIMS</a:t>
            </a:r>
          </a:p>
        </p:txBody>
      </p:sp>
      <p:sp>
        <p:nvSpPr>
          <p:cNvPr id="6" name="Slide Number Placeholder 5"/>
          <p:cNvSpPr>
            <a:spLocks noGrp="1"/>
          </p:cNvSpPr>
          <p:nvPr>
            <p:ph type="sldNum" sz="quarter" idx="12"/>
          </p:nvPr>
        </p:nvSpPr>
        <p:spPr/>
        <p:txBody>
          <a:bodyPr/>
          <a:lstStyle/>
          <a:p>
            <a:pPr>
              <a:defRPr/>
            </a:pPr>
            <a:fld id="{5F9BFA95-AEC3-4CA2-8633-8F5919030853}" type="slidenum">
              <a:rPr lang="en-US" smtClean="0"/>
              <a:pPr>
                <a:defRPr/>
              </a:pPr>
              <a:t>‹#›</a:t>
            </a:fld>
            <a:endParaRPr lang="en-US"/>
          </a:p>
        </p:txBody>
      </p:sp>
    </p:spTree>
    <p:extLst>
      <p:ext uri="{BB962C8B-B14F-4D97-AF65-F5344CB8AC3E}">
        <p14:creationId xmlns:p14="http://schemas.microsoft.com/office/powerpoint/2010/main" val="304053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Accessing WIMS</a:t>
            </a:r>
          </a:p>
        </p:txBody>
      </p:sp>
      <p:sp>
        <p:nvSpPr>
          <p:cNvPr id="6" name="Slide Number Placeholder 5"/>
          <p:cNvSpPr>
            <a:spLocks noGrp="1"/>
          </p:cNvSpPr>
          <p:nvPr>
            <p:ph type="sldNum" sz="quarter" idx="12"/>
          </p:nvPr>
        </p:nvSpPr>
        <p:spPr/>
        <p:txBody>
          <a:bodyPr/>
          <a:lstStyle/>
          <a:p>
            <a:pPr>
              <a:defRPr/>
            </a:pPr>
            <a:fld id="{C7D66E0E-7952-4926-9A9E-1561AE4193D9}" type="slidenum">
              <a:rPr lang="en-US" smtClean="0"/>
              <a:pPr>
                <a:defRPr/>
              </a:pPr>
              <a:t>‹#›</a:t>
            </a:fld>
            <a:endParaRPr lang="en-US"/>
          </a:p>
        </p:txBody>
      </p:sp>
    </p:spTree>
    <p:extLst>
      <p:ext uri="{BB962C8B-B14F-4D97-AF65-F5344CB8AC3E}">
        <p14:creationId xmlns:p14="http://schemas.microsoft.com/office/powerpoint/2010/main" val="316273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Accessing WIMS</a:t>
            </a:r>
          </a:p>
        </p:txBody>
      </p:sp>
      <p:sp>
        <p:nvSpPr>
          <p:cNvPr id="7" name="Slide Number Placeholder 6"/>
          <p:cNvSpPr>
            <a:spLocks noGrp="1"/>
          </p:cNvSpPr>
          <p:nvPr>
            <p:ph type="sldNum" sz="quarter" idx="12"/>
          </p:nvPr>
        </p:nvSpPr>
        <p:spPr/>
        <p:txBody>
          <a:bodyPr/>
          <a:lstStyle/>
          <a:p>
            <a:pPr>
              <a:defRPr/>
            </a:pPr>
            <a:fld id="{C5628194-45C2-4E83-947B-DCC5965E323A}" type="slidenum">
              <a:rPr lang="en-US" smtClean="0"/>
              <a:pPr>
                <a:defRPr/>
              </a:pPr>
              <a:t>‹#›</a:t>
            </a:fld>
            <a:endParaRPr lang="en-US"/>
          </a:p>
        </p:txBody>
      </p:sp>
    </p:spTree>
    <p:extLst>
      <p:ext uri="{BB962C8B-B14F-4D97-AF65-F5344CB8AC3E}">
        <p14:creationId xmlns:p14="http://schemas.microsoft.com/office/powerpoint/2010/main" val="116443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Accessing WIMS</a:t>
            </a:r>
          </a:p>
        </p:txBody>
      </p:sp>
      <p:sp>
        <p:nvSpPr>
          <p:cNvPr id="9" name="Slide Number Placeholder 8"/>
          <p:cNvSpPr>
            <a:spLocks noGrp="1"/>
          </p:cNvSpPr>
          <p:nvPr>
            <p:ph type="sldNum" sz="quarter" idx="12"/>
          </p:nvPr>
        </p:nvSpPr>
        <p:spPr/>
        <p:txBody>
          <a:bodyPr/>
          <a:lstStyle/>
          <a:p>
            <a:pPr>
              <a:defRPr/>
            </a:pPr>
            <a:fld id="{EDE37D61-64DC-4332-9AB7-557743922DED}" type="slidenum">
              <a:rPr lang="en-US" smtClean="0"/>
              <a:pPr>
                <a:defRPr/>
              </a:pPr>
              <a:t>‹#›</a:t>
            </a:fld>
            <a:endParaRPr lang="en-US"/>
          </a:p>
        </p:txBody>
      </p:sp>
    </p:spTree>
    <p:extLst>
      <p:ext uri="{BB962C8B-B14F-4D97-AF65-F5344CB8AC3E}">
        <p14:creationId xmlns:p14="http://schemas.microsoft.com/office/powerpoint/2010/main" val="358835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Accessing WIMS</a:t>
            </a:r>
          </a:p>
        </p:txBody>
      </p:sp>
      <p:sp>
        <p:nvSpPr>
          <p:cNvPr id="5" name="Slide Number Placeholder 4"/>
          <p:cNvSpPr>
            <a:spLocks noGrp="1"/>
          </p:cNvSpPr>
          <p:nvPr>
            <p:ph type="sldNum" sz="quarter" idx="12"/>
          </p:nvPr>
        </p:nvSpPr>
        <p:spPr/>
        <p:txBody>
          <a:bodyPr/>
          <a:lstStyle/>
          <a:p>
            <a:pPr>
              <a:defRPr/>
            </a:pPr>
            <a:fld id="{1B6B4315-A2D4-4708-939C-4EB64DF9DA44}" type="slidenum">
              <a:rPr lang="en-US" smtClean="0"/>
              <a:pPr>
                <a:defRPr/>
              </a:pPr>
              <a:t>‹#›</a:t>
            </a:fld>
            <a:endParaRPr lang="en-US"/>
          </a:p>
        </p:txBody>
      </p:sp>
    </p:spTree>
    <p:extLst>
      <p:ext uri="{BB962C8B-B14F-4D97-AF65-F5344CB8AC3E}">
        <p14:creationId xmlns:p14="http://schemas.microsoft.com/office/powerpoint/2010/main" val="175740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Accessing WIMS</a:t>
            </a:r>
          </a:p>
        </p:txBody>
      </p:sp>
      <p:sp>
        <p:nvSpPr>
          <p:cNvPr id="4" name="Slide Number Placeholder 3"/>
          <p:cNvSpPr>
            <a:spLocks noGrp="1"/>
          </p:cNvSpPr>
          <p:nvPr>
            <p:ph type="sldNum" sz="quarter" idx="12"/>
          </p:nvPr>
        </p:nvSpPr>
        <p:spPr/>
        <p:txBody>
          <a:bodyPr/>
          <a:lstStyle/>
          <a:p>
            <a:pPr>
              <a:defRPr/>
            </a:pPr>
            <a:fld id="{3408D492-A9C3-4A3F-9C64-FE1CA881FC21}" type="slidenum">
              <a:rPr lang="en-US" smtClean="0"/>
              <a:pPr>
                <a:defRPr/>
              </a:pPr>
              <a:t>‹#›</a:t>
            </a:fld>
            <a:endParaRPr lang="en-US"/>
          </a:p>
        </p:txBody>
      </p:sp>
    </p:spTree>
    <p:extLst>
      <p:ext uri="{BB962C8B-B14F-4D97-AF65-F5344CB8AC3E}">
        <p14:creationId xmlns:p14="http://schemas.microsoft.com/office/powerpoint/2010/main" val="197078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Accessing WIMS</a:t>
            </a:r>
          </a:p>
        </p:txBody>
      </p:sp>
      <p:sp>
        <p:nvSpPr>
          <p:cNvPr id="7" name="Slide Number Placeholder 6"/>
          <p:cNvSpPr>
            <a:spLocks noGrp="1"/>
          </p:cNvSpPr>
          <p:nvPr>
            <p:ph type="sldNum" sz="quarter" idx="12"/>
          </p:nvPr>
        </p:nvSpPr>
        <p:spPr/>
        <p:txBody>
          <a:bodyPr/>
          <a:lstStyle/>
          <a:p>
            <a:pPr>
              <a:defRPr/>
            </a:pPr>
            <a:fld id="{78105F70-151D-43BA-A7D5-310B02877FA1}" type="slidenum">
              <a:rPr lang="en-US" smtClean="0"/>
              <a:pPr>
                <a:defRPr/>
              </a:pPr>
              <a:t>‹#›</a:t>
            </a:fld>
            <a:endParaRPr lang="en-US"/>
          </a:p>
        </p:txBody>
      </p:sp>
    </p:spTree>
    <p:extLst>
      <p:ext uri="{BB962C8B-B14F-4D97-AF65-F5344CB8AC3E}">
        <p14:creationId xmlns:p14="http://schemas.microsoft.com/office/powerpoint/2010/main" val="406807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Accessing WIMS</a:t>
            </a:r>
          </a:p>
        </p:txBody>
      </p:sp>
      <p:sp>
        <p:nvSpPr>
          <p:cNvPr id="7" name="Slide Number Placeholder 6"/>
          <p:cNvSpPr>
            <a:spLocks noGrp="1"/>
          </p:cNvSpPr>
          <p:nvPr>
            <p:ph type="sldNum" sz="quarter" idx="12"/>
          </p:nvPr>
        </p:nvSpPr>
        <p:spPr/>
        <p:txBody>
          <a:bodyPr/>
          <a:lstStyle/>
          <a:p>
            <a:pPr>
              <a:defRPr/>
            </a:pPr>
            <a:fld id="{845A53D7-682C-4F4A-B540-A70626B29AC7}" type="slidenum">
              <a:rPr lang="en-US" smtClean="0"/>
              <a:pPr>
                <a:defRPr/>
              </a:pPr>
              <a:t>‹#›</a:t>
            </a:fld>
            <a:endParaRPr lang="en-US"/>
          </a:p>
        </p:txBody>
      </p:sp>
    </p:spTree>
    <p:extLst>
      <p:ext uri="{BB962C8B-B14F-4D97-AF65-F5344CB8AC3E}">
        <p14:creationId xmlns:p14="http://schemas.microsoft.com/office/powerpoint/2010/main" val="232256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Accessing WIMS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CDE60C7-934B-4EE7-9208-A9A326547AE5}" type="slidenum">
              <a:rPr lang="en-US" smtClean="0"/>
              <a:pPr>
                <a:defRPr/>
              </a:pPr>
              <a:t>‹#›</a:t>
            </a:fld>
            <a:endParaRPr lang="en-US"/>
          </a:p>
        </p:txBody>
      </p:sp>
      <p:pic>
        <p:nvPicPr>
          <p:cNvPr id="7" name="Picture 8" descr="sage ghos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93447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iwfirp.nwcg.gov/index.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nohrsc.noaa.gov/interactive/html/map.html"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mesowest.utah.edu/"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nohrsc.noaa.gov/interactive/html/map.html"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nohrsc.noaa.gov/interactive/html/map.html"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nohrsc.noaa.gov/interactive/html/map.html"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762000"/>
            <a:ext cx="7772400" cy="1143000"/>
          </a:xfrm>
        </p:spPr>
        <p:txBody>
          <a:bodyPr/>
          <a:lstStyle/>
          <a:p>
            <a:pPr algn="ctr" eaLnBrk="1" hangingPunct="1">
              <a:defRPr/>
            </a:pPr>
            <a:r>
              <a:rPr lang="en-US" sz="4400" i="1" dirty="0">
                <a:solidFill>
                  <a:srgbClr val="000099"/>
                </a:solidFill>
                <a:latin typeface="Arial" charset="0"/>
              </a:rPr>
              <a:t>WIMS User Guide</a:t>
            </a:r>
          </a:p>
        </p:txBody>
      </p:sp>
      <p:pic>
        <p:nvPicPr>
          <p:cNvPr id="3" name="Picture 2">
            <a:extLst>
              <a:ext uri="{FF2B5EF4-FFF2-40B4-BE49-F238E27FC236}">
                <a16:creationId xmlns:a16="http://schemas.microsoft.com/office/drawing/2014/main" id="{D000AC10-2684-42FA-9EB1-E111171E49B3}"/>
              </a:ext>
            </a:extLst>
          </p:cNvPr>
          <p:cNvPicPr>
            <a:picLocks noChangeAspect="1"/>
          </p:cNvPicPr>
          <p:nvPr/>
        </p:nvPicPr>
        <p:blipFill>
          <a:blip r:embed="rId2"/>
          <a:stretch>
            <a:fillRect/>
          </a:stretch>
        </p:blipFill>
        <p:spPr>
          <a:xfrm>
            <a:off x="2362199" y="2057400"/>
            <a:ext cx="4369711" cy="3505200"/>
          </a:xfrm>
          <a:prstGeom prst="rect">
            <a:avLst/>
          </a:prstGeom>
          <a:ln w="22225">
            <a:solidFill>
              <a:schemeClr val="tx1"/>
            </a:solidFill>
          </a:ln>
          <a:effectLst>
            <a:outerShdw blurRad="50800" dist="38100" dir="2700000" sx="102000" sy="102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sz="3600" i="1" dirty="0">
                <a:solidFill>
                  <a:srgbClr val="008000"/>
                </a:solidFill>
                <a:latin typeface="Arial" charset="0"/>
              </a:rPr>
              <a:t>Commonly Used FastPaths</a:t>
            </a:r>
          </a:p>
        </p:txBody>
      </p:sp>
      <p:sp>
        <p:nvSpPr>
          <p:cNvPr id="27651" name="Rectangle 3"/>
          <p:cNvSpPr>
            <a:spLocks noGrp="1" noChangeArrowheads="1"/>
          </p:cNvSpPr>
          <p:nvPr>
            <p:ph idx="1"/>
          </p:nvPr>
        </p:nvSpPr>
        <p:spPr>
          <a:xfrm>
            <a:off x="628650" y="1825625"/>
            <a:ext cx="8210550" cy="4351338"/>
          </a:xfrm>
        </p:spPr>
        <p:txBody>
          <a:bodyPr>
            <a:normAutofit fontScale="85000" lnSpcReduction="20000"/>
          </a:bodyPr>
          <a:lstStyle/>
          <a:p>
            <a:pPr eaLnBrk="1" hangingPunct="1">
              <a:defRPr/>
            </a:pPr>
            <a:r>
              <a:rPr lang="en-US" b="1" dirty="0">
                <a:solidFill>
                  <a:srgbClr val="000099"/>
                </a:solidFill>
              </a:rPr>
              <a:t>DOBS</a:t>
            </a:r>
            <a:r>
              <a:rPr lang="en-US" dirty="0">
                <a:solidFill>
                  <a:srgbClr val="000099"/>
                </a:solidFill>
              </a:rPr>
              <a:t> – Display observations</a:t>
            </a:r>
          </a:p>
          <a:p>
            <a:pPr eaLnBrk="1" hangingPunct="1">
              <a:defRPr/>
            </a:pPr>
            <a:r>
              <a:rPr lang="en-US" b="1" dirty="0">
                <a:solidFill>
                  <a:srgbClr val="000099"/>
                </a:solidFill>
              </a:rPr>
              <a:t>EOBS</a:t>
            </a:r>
            <a:r>
              <a:rPr lang="en-US" dirty="0">
                <a:solidFill>
                  <a:srgbClr val="000099"/>
                </a:solidFill>
              </a:rPr>
              <a:t> – Edit Observations</a:t>
            </a:r>
          </a:p>
          <a:p>
            <a:pPr eaLnBrk="1" hangingPunct="1">
              <a:defRPr/>
            </a:pPr>
            <a:r>
              <a:rPr lang="en-US" b="1" dirty="0">
                <a:solidFill>
                  <a:srgbClr val="000099"/>
                </a:solidFill>
              </a:rPr>
              <a:t>ESTA</a:t>
            </a:r>
            <a:r>
              <a:rPr lang="en-US" dirty="0">
                <a:solidFill>
                  <a:srgbClr val="000099"/>
                </a:solidFill>
              </a:rPr>
              <a:t> – Edit Station </a:t>
            </a:r>
          </a:p>
          <a:p>
            <a:pPr eaLnBrk="1" hangingPunct="1">
              <a:defRPr/>
            </a:pPr>
            <a:r>
              <a:rPr lang="en-US" b="1" dirty="0">
                <a:solidFill>
                  <a:srgbClr val="000099"/>
                </a:solidFill>
              </a:rPr>
              <a:t>ENFDR</a:t>
            </a:r>
            <a:r>
              <a:rPr lang="en-US" dirty="0">
                <a:solidFill>
                  <a:srgbClr val="000099"/>
                </a:solidFill>
              </a:rPr>
              <a:t> – Edit NFDRS Parameters</a:t>
            </a:r>
          </a:p>
          <a:p>
            <a:pPr eaLnBrk="1" hangingPunct="1">
              <a:defRPr/>
            </a:pPr>
            <a:r>
              <a:rPr lang="en-US" b="1" dirty="0">
                <a:solidFill>
                  <a:srgbClr val="000099"/>
                </a:solidFill>
              </a:rPr>
              <a:t>ENRR</a:t>
            </a:r>
            <a:r>
              <a:rPr lang="en-US" dirty="0">
                <a:solidFill>
                  <a:srgbClr val="000099"/>
                </a:solidFill>
              </a:rPr>
              <a:t> – Recalculate NFDRS Indices</a:t>
            </a:r>
          </a:p>
          <a:p>
            <a:pPr eaLnBrk="1" hangingPunct="1">
              <a:defRPr/>
            </a:pPr>
            <a:r>
              <a:rPr lang="en-US" b="1" dirty="0">
                <a:solidFill>
                  <a:srgbClr val="000099"/>
                </a:solidFill>
              </a:rPr>
              <a:t>DRAWS</a:t>
            </a:r>
            <a:r>
              <a:rPr lang="en-US" dirty="0">
                <a:solidFill>
                  <a:srgbClr val="000099"/>
                </a:solidFill>
              </a:rPr>
              <a:t> – Display RAWS data</a:t>
            </a:r>
          </a:p>
          <a:p>
            <a:pPr eaLnBrk="1" hangingPunct="1">
              <a:defRPr/>
            </a:pPr>
            <a:r>
              <a:rPr lang="en-US" b="1" dirty="0">
                <a:solidFill>
                  <a:srgbClr val="000099"/>
                </a:solidFill>
              </a:rPr>
              <a:t>DIDX</a:t>
            </a:r>
            <a:r>
              <a:rPr lang="en-US" dirty="0">
                <a:solidFill>
                  <a:srgbClr val="000099"/>
                </a:solidFill>
              </a:rPr>
              <a:t> – Display NFDRS Indexes</a:t>
            </a:r>
          </a:p>
          <a:p>
            <a:pPr eaLnBrk="1" hangingPunct="1">
              <a:defRPr/>
            </a:pPr>
            <a:r>
              <a:rPr lang="en-US" b="1" dirty="0">
                <a:solidFill>
                  <a:srgbClr val="000099"/>
                </a:solidFill>
              </a:rPr>
              <a:t>DIDM</a:t>
            </a:r>
            <a:r>
              <a:rPr lang="en-US" dirty="0">
                <a:solidFill>
                  <a:srgbClr val="000099"/>
                </a:solidFill>
              </a:rPr>
              <a:t> – Display fuel moisture values</a:t>
            </a:r>
          </a:p>
          <a:p>
            <a:pPr eaLnBrk="1" hangingPunct="1">
              <a:defRPr/>
            </a:pPr>
            <a:r>
              <a:rPr lang="en-US" b="1" dirty="0">
                <a:solidFill>
                  <a:schemeClr val="accent5">
                    <a:lumMod val="75000"/>
                  </a:schemeClr>
                </a:solidFill>
              </a:rPr>
              <a:t>COMP</a:t>
            </a:r>
            <a:r>
              <a:rPr lang="en-US" dirty="0">
                <a:solidFill>
                  <a:schemeClr val="accent5">
                    <a:lumMod val="75000"/>
                  </a:schemeClr>
                </a:solidFill>
              </a:rPr>
              <a:t>-Compare NFDRS 78,88 to NFDRSv4 fuel models/indices</a:t>
            </a:r>
          </a:p>
          <a:p>
            <a:pPr eaLnBrk="1" hangingPunct="1">
              <a:defRPr/>
            </a:pPr>
            <a:r>
              <a:rPr lang="en-US" b="1" dirty="0">
                <a:solidFill>
                  <a:srgbClr val="000099"/>
                </a:solidFill>
              </a:rPr>
              <a:t>PLST</a:t>
            </a:r>
            <a:r>
              <a:rPr lang="en-US" dirty="0">
                <a:solidFill>
                  <a:srgbClr val="000099"/>
                </a:solidFill>
              </a:rPr>
              <a:t>-Download FW13 weather data for a RAWS or SIG (created group of RAWS)</a:t>
            </a:r>
          </a:p>
        </p:txBody>
      </p:sp>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EE0CC09A-87D7-492C-B139-1CD31B204A41}" type="slidenum">
              <a:rPr lang="en-US" altLang="en-US" sz="1400" smtClean="0">
                <a:solidFill>
                  <a:schemeClr val="tx1"/>
                </a:solidFill>
                <a:latin typeface="Times New Roman" pitchFamily="18" charset="0"/>
              </a:rPr>
              <a:pPr eaLnBrk="1" hangingPunct="1">
                <a:spcBef>
                  <a:spcPct val="0"/>
                </a:spcBef>
                <a:buFontTx/>
                <a:buNone/>
              </a:pPr>
              <a:t>10</a:t>
            </a:fld>
            <a:endParaRPr lang="en-US" altLang="en-US" sz="1400">
              <a:solidFill>
                <a:schemeClr val="tx1"/>
              </a:solidFill>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04800"/>
            <a:ext cx="8229600" cy="1143000"/>
          </a:xfrm>
        </p:spPr>
        <p:txBody>
          <a:bodyPr/>
          <a:lstStyle/>
          <a:p>
            <a:pPr eaLnBrk="1" hangingPunct="1">
              <a:defRPr/>
            </a:pPr>
            <a:r>
              <a:rPr lang="en-US" sz="3600" b="1" i="1" dirty="0">
                <a:solidFill>
                  <a:srgbClr val="FF6600"/>
                </a:solidFill>
                <a:latin typeface="+mn-lt"/>
              </a:rPr>
              <a:t>Additional FastPaths</a:t>
            </a:r>
          </a:p>
        </p:txBody>
      </p:sp>
      <p:sp>
        <p:nvSpPr>
          <p:cNvPr id="28675" name="Rectangle 3"/>
          <p:cNvSpPr>
            <a:spLocks noGrp="1" noChangeArrowheads="1"/>
          </p:cNvSpPr>
          <p:nvPr>
            <p:ph idx="1"/>
          </p:nvPr>
        </p:nvSpPr>
        <p:spPr>
          <a:xfrm>
            <a:off x="609600" y="1466088"/>
            <a:ext cx="7886700" cy="4351338"/>
          </a:xfrm>
        </p:spPr>
        <p:txBody>
          <a:bodyPr>
            <a:normAutofit fontScale="85000" lnSpcReduction="20000"/>
          </a:bodyPr>
          <a:lstStyle/>
          <a:p>
            <a:pPr eaLnBrk="1" hangingPunct="1">
              <a:defRPr/>
            </a:pPr>
            <a:r>
              <a:rPr lang="en-US" b="1" dirty="0">
                <a:solidFill>
                  <a:srgbClr val="003300"/>
                </a:solidFill>
              </a:rPr>
              <a:t>NACL- </a:t>
            </a:r>
            <a:r>
              <a:rPr lang="en-US" dirty="0">
                <a:solidFill>
                  <a:srgbClr val="003300"/>
                </a:solidFill>
              </a:rPr>
              <a:t>Create a new </a:t>
            </a:r>
            <a:r>
              <a:rPr lang="en-US" b="1" dirty="0">
                <a:solidFill>
                  <a:srgbClr val="C00000"/>
                </a:solidFill>
              </a:rPr>
              <a:t>ACL or Access User Control List </a:t>
            </a:r>
            <a:r>
              <a:rPr lang="en-US" sz="2400" dirty="0">
                <a:solidFill>
                  <a:srgbClr val="000099"/>
                </a:solidFill>
              </a:rPr>
              <a:t>(add user(s) </a:t>
            </a:r>
            <a:r>
              <a:rPr lang="en-US" sz="2400" dirty="0" err="1">
                <a:solidFill>
                  <a:srgbClr val="000099"/>
                </a:solidFill>
              </a:rPr>
              <a:t>iNAP</a:t>
            </a:r>
            <a:r>
              <a:rPr lang="en-US" sz="2400" dirty="0">
                <a:solidFill>
                  <a:srgbClr val="000099"/>
                </a:solidFill>
              </a:rPr>
              <a:t> User IDs to this list for their access to a RAWS in WIMS for editing observations, station </a:t>
            </a:r>
            <a:r>
              <a:rPr lang="en-US" sz="2400" dirty="0" err="1">
                <a:solidFill>
                  <a:srgbClr val="000099"/>
                </a:solidFill>
              </a:rPr>
              <a:t>catlogs</a:t>
            </a:r>
            <a:r>
              <a:rPr lang="en-US" sz="2400" dirty="0">
                <a:solidFill>
                  <a:srgbClr val="000099"/>
                </a:solidFill>
              </a:rPr>
              <a:t> etc.)</a:t>
            </a:r>
          </a:p>
          <a:p>
            <a:pPr eaLnBrk="1" hangingPunct="1">
              <a:defRPr/>
            </a:pPr>
            <a:r>
              <a:rPr lang="en-US" b="1" dirty="0">
                <a:solidFill>
                  <a:srgbClr val="003300"/>
                </a:solidFill>
              </a:rPr>
              <a:t>LACL</a:t>
            </a:r>
            <a:r>
              <a:rPr lang="en-US" dirty="0">
                <a:solidFill>
                  <a:srgbClr val="003300"/>
                </a:solidFill>
              </a:rPr>
              <a:t> – List the users of an ACL group</a:t>
            </a:r>
          </a:p>
          <a:p>
            <a:pPr eaLnBrk="1" hangingPunct="1">
              <a:defRPr/>
            </a:pPr>
            <a:r>
              <a:rPr lang="en-US" b="1" dirty="0">
                <a:solidFill>
                  <a:srgbClr val="003300"/>
                </a:solidFill>
              </a:rPr>
              <a:t>EACL- </a:t>
            </a:r>
            <a:r>
              <a:rPr lang="en-US" dirty="0">
                <a:solidFill>
                  <a:srgbClr val="003300"/>
                </a:solidFill>
              </a:rPr>
              <a:t>Edit an ACL </a:t>
            </a:r>
          </a:p>
          <a:p>
            <a:pPr>
              <a:defRPr/>
            </a:pPr>
            <a:r>
              <a:rPr lang="en-US" b="1" dirty="0">
                <a:solidFill>
                  <a:srgbClr val="003300"/>
                </a:solidFill>
              </a:rPr>
              <a:t>NSIG – Create a new SIG </a:t>
            </a:r>
            <a:r>
              <a:rPr lang="en-US" dirty="0">
                <a:solidFill>
                  <a:srgbClr val="003300"/>
                </a:solidFill>
              </a:rPr>
              <a:t>(Special Interest Group or multiple RAWS)</a:t>
            </a:r>
          </a:p>
          <a:p>
            <a:pPr eaLnBrk="1" hangingPunct="1">
              <a:defRPr/>
            </a:pPr>
            <a:r>
              <a:rPr lang="en-US" b="1" dirty="0">
                <a:solidFill>
                  <a:srgbClr val="003300"/>
                </a:solidFill>
              </a:rPr>
              <a:t>LSIG</a:t>
            </a:r>
            <a:r>
              <a:rPr lang="en-US" dirty="0">
                <a:solidFill>
                  <a:srgbClr val="003300"/>
                </a:solidFill>
              </a:rPr>
              <a:t> – List the contents of a SIG group</a:t>
            </a:r>
          </a:p>
          <a:p>
            <a:pPr eaLnBrk="1" hangingPunct="1">
              <a:defRPr/>
            </a:pPr>
            <a:r>
              <a:rPr lang="en-US" b="1" dirty="0">
                <a:solidFill>
                  <a:srgbClr val="003300"/>
                </a:solidFill>
              </a:rPr>
              <a:t>ESIG – </a:t>
            </a:r>
            <a:r>
              <a:rPr lang="en-US" dirty="0">
                <a:solidFill>
                  <a:srgbClr val="003300"/>
                </a:solidFill>
              </a:rPr>
              <a:t>Edit a SIG</a:t>
            </a:r>
          </a:p>
          <a:p>
            <a:pPr>
              <a:defRPr/>
            </a:pPr>
            <a:r>
              <a:rPr lang="en-US" b="1" dirty="0">
                <a:solidFill>
                  <a:srgbClr val="003300"/>
                </a:solidFill>
              </a:rPr>
              <a:t>LUSER</a:t>
            </a:r>
            <a:r>
              <a:rPr lang="en-US" dirty="0">
                <a:solidFill>
                  <a:srgbClr val="003300"/>
                </a:solidFill>
              </a:rPr>
              <a:t> – List the users in WIMS</a:t>
            </a:r>
            <a:endParaRPr lang="en-US" b="1" dirty="0">
              <a:solidFill>
                <a:srgbClr val="003300"/>
              </a:solidFill>
            </a:endParaRPr>
          </a:p>
          <a:p>
            <a:pPr eaLnBrk="1" hangingPunct="1">
              <a:defRPr/>
            </a:pPr>
            <a:r>
              <a:rPr lang="en-US" b="1" dirty="0">
                <a:solidFill>
                  <a:srgbClr val="003300"/>
                </a:solidFill>
              </a:rPr>
              <a:t>PROFILE</a:t>
            </a:r>
            <a:r>
              <a:rPr lang="en-US" dirty="0">
                <a:solidFill>
                  <a:srgbClr val="003300"/>
                </a:solidFill>
              </a:rPr>
              <a:t> - View and set profile defaults</a:t>
            </a:r>
          </a:p>
          <a:p>
            <a:pPr eaLnBrk="1" hangingPunct="1">
              <a:defRPr/>
            </a:pPr>
            <a:r>
              <a:rPr lang="en-US" b="1" dirty="0">
                <a:solidFill>
                  <a:srgbClr val="003300"/>
                </a:solidFill>
              </a:rPr>
              <a:t>EXIT </a:t>
            </a:r>
            <a:r>
              <a:rPr lang="en-US" dirty="0">
                <a:solidFill>
                  <a:srgbClr val="003300"/>
                </a:solidFill>
              </a:rPr>
              <a:t>– Log out of WIMS </a:t>
            </a:r>
          </a:p>
        </p:txBody>
      </p:sp>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4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C59DF916-E28F-4F19-853A-EC37181E7580}" type="slidenum">
              <a:rPr lang="en-US" altLang="en-US" sz="1400" smtClean="0">
                <a:solidFill>
                  <a:schemeClr val="tx1"/>
                </a:solidFill>
                <a:latin typeface="Times New Roman" pitchFamily="18" charset="0"/>
              </a:rPr>
              <a:pPr eaLnBrk="1" hangingPunct="1">
                <a:spcBef>
                  <a:spcPct val="0"/>
                </a:spcBef>
                <a:buFontTx/>
                <a:buNone/>
              </a:pPr>
              <a:t>11</a:t>
            </a:fld>
            <a:endParaRPr lang="en-US" altLang="en-US" sz="1400">
              <a:solidFill>
                <a:schemeClr val="tx1"/>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11" y="1066800"/>
            <a:ext cx="9102389" cy="4648200"/>
          </a:xfrm>
          <a:prstGeom prst="rect">
            <a:avLst/>
          </a:prstGeom>
          <a:ln w="25400">
            <a:solidFill>
              <a:schemeClr val="tx1"/>
            </a:solidFill>
          </a:ln>
        </p:spPr>
      </p:pic>
      <p:sp>
        <p:nvSpPr>
          <p:cNvPr id="2867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8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96AE5F03-C87F-4884-89AE-B5840DAC2DCC}" type="slidenum">
              <a:rPr lang="en-US" altLang="en-US" sz="1400" smtClean="0">
                <a:solidFill>
                  <a:schemeClr val="tx1"/>
                </a:solidFill>
                <a:latin typeface="Times New Roman" pitchFamily="18" charset="0"/>
              </a:rPr>
              <a:pPr eaLnBrk="1" hangingPunct="1">
                <a:spcBef>
                  <a:spcPct val="0"/>
                </a:spcBef>
                <a:buFontTx/>
                <a:buNone/>
              </a:pPr>
              <a:t>12</a:t>
            </a:fld>
            <a:endParaRPr lang="en-US" altLang="en-US" sz="1400">
              <a:solidFill>
                <a:schemeClr val="tx1"/>
              </a:solidFill>
              <a:latin typeface="Times New Roman" pitchFamily="18" charset="0"/>
            </a:endParaRPr>
          </a:p>
        </p:txBody>
      </p:sp>
      <p:sp>
        <p:nvSpPr>
          <p:cNvPr id="32771" name="AutoShape 3"/>
          <p:cNvSpPr>
            <a:spLocks noChangeArrowheads="1"/>
          </p:cNvSpPr>
          <p:nvPr/>
        </p:nvSpPr>
        <p:spPr bwMode="auto">
          <a:xfrm>
            <a:off x="8458200" y="1219200"/>
            <a:ext cx="304800" cy="9144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8678" name="TextBox 7"/>
          <p:cNvSpPr txBox="1">
            <a:spLocks noChangeArrowheads="1"/>
          </p:cNvSpPr>
          <p:nvPr/>
        </p:nvSpPr>
        <p:spPr bwMode="auto">
          <a:xfrm>
            <a:off x="6172200" y="2133600"/>
            <a:ext cx="2971800" cy="461963"/>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400" dirty="0"/>
              <a:t>Navigation Tree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1000" fill="hold"/>
                                        <p:tgtEl>
                                          <p:spTgt spid="32771"/>
                                        </p:tgtEl>
                                        <p:attrNameLst>
                                          <p:attrName>ppt_x</p:attrName>
                                        </p:attrNameLst>
                                      </p:cBhvr>
                                      <p:tavLst>
                                        <p:tav tm="0">
                                          <p:val>
                                            <p:strVal val="#ppt_x"/>
                                          </p:val>
                                        </p:tav>
                                        <p:tav tm="100000">
                                          <p:val>
                                            <p:strVal val="#ppt_x"/>
                                          </p:val>
                                        </p:tav>
                                      </p:tavLst>
                                    </p:anim>
                                    <p:anim calcmode="lin" valueType="num">
                                      <p:cBhvr additive="base">
                                        <p:cTn id="8" dur="1000" fill="hold"/>
                                        <p:tgtEl>
                                          <p:spTgt spid="327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diamond(in)">
                                      <p:cBhvr>
                                        <p:cTn id="13"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28650" y="0"/>
            <a:ext cx="7886700" cy="991395"/>
          </a:xfrm>
        </p:spPr>
        <p:txBody>
          <a:bodyPr/>
          <a:lstStyle/>
          <a:p>
            <a:pPr eaLnBrk="1" hangingPunct="1">
              <a:defRPr/>
            </a:pPr>
            <a:r>
              <a:rPr lang="en-US" dirty="0">
                <a:solidFill>
                  <a:srgbClr val="000099"/>
                </a:solidFill>
                <a:latin typeface="+mn-lt"/>
              </a:rPr>
              <a:t>List of WIMS FastPaths</a:t>
            </a:r>
          </a:p>
        </p:txBody>
      </p:sp>
      <p:sp>
        <p:nvSpPr>
          <p:cNvPr id="31747" name="Rectangle 3"/>
          <p:cNvSpPr>
            <a:spLocks noGrp="1" noChangeArrowheads="1"/>
          </p:cNvSpPr>
          <p:nvPr>
            <p:ph idx="1"/>
          </p:nvPr>
        </p:nvSpPr>
        <p:spPr>
          <a:xfrm>
            <a:off x="381000" y="914400"/>
            <a:ext cx="4343400" cy="4351338"/>
          </a:xfrm>
        </p:spPr>
        <p:txBody>
          <a:bodyPr/>
          <a:lstStyle/>
          <a:p>
            <a:pPr eaLnBrk="1" hangingPunct="1">
              <a:defRPr/>
            </a:pPr>
            <a:r>
              <a:rPr lang="en-US" dirty="0"/>
              <a:t>Navigation Tree</a:t>
            </a:r>
          </a:p>
          <a:p>
            <a:pPr lvl="1" eaLnBrk="1" hangingPunct="1">
              <a:defRPr/>
            </a:pPr>
            <a:r>
              <a:rPr lang="en-US" dirty="0"/>
              <a:t>Displays FastPaths by area</a:t>
            </a:r>
          </a:p>
          <a:p>
            <a:pPr lvl="1" eaLnBrk="1" hangingPunct="1">
              <a:defRPr/>
            </a:pPr>
            <a:r>
              <a:rPr lang="en-US" dirty="0"/>
              <a:t>Accessed by clicking on </a:t>
            </a:r>
            <a:r>
              <a:rPr lang="en-US" dirty="0">
                <a:solidFill>
                  <a:srgbClr val="1B7503"/>
                </a:solidFill>
              </a:rPr>
              <a:t>Navigation Tree </a:t>
            </a:r>
            <a:r>
              <a:rPr lang="en-US" dirty="0"/>
              <a:t>link in upper right</a:t>
            </a:r>
          </a:p>
        </p:txBody>
      </p:sp>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5369E15C-31FD-45E2-A060-FAEFA38B7A90}" type="slidenum">
              <a:rPr lang="en-US" altLang="en-US" sz="1400" smtClean="0">
                <a:solidFill>
                  <a:schemeClr val="tx1"/>
                </a:solidFill>
                <a:latin typeface="Times New Roman" pitchFamily="18" charset="0"/>
              </a:rPr>
              <a:pPr eaLnBrk="1" hangingPunct="1">
                <a:spcBef>
                  <a:spcPct val="0"/>
                </a:spcBef>
                <a:buFontTx/>
                <a:buNone/>
              </a:pPr>
              <a:t>13</a:t>
            </a:fld>
            <a:endParaRPr lang="en-US" altLang="en-US" sz="1400">
              <a:solidFill>
                <a:schemeClr val="tx1"/>
              </a:solidFill>
              <a:latin typeface="Times New Roman" pitchFamily="18" charset="0"/>
            </a:endParaRPr>
          </a:p>
        </p:txBody>
      </p:sp>
      <p:pic>
        <p:nvPicPr>
          <p:cNvPr id="2" name="Picture 1"/>
          <p:cNvPicPr>
            <a:picLocks noChangeAspect="1"/>
          </p:cNvPicPr>
          <p:nvPr/>
        </p:nvPicPr>
        <p:blipFill>
          <a:blip r:embed="rId3"/>
          <a:stretch>
            <a:fillRect/>
          </a:stretch>
        </p:blipFill>
        <p:spPr>
          <a:xfrm>
            <a:off x="4868746" y="762001"/>
            <a:ext cx="3926819" cy="609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9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14A52C86-1FCA-4300-B5AB-830E8A6ADCA5}" type="slidenum">
              <a:rPr lang="en-US" altLang="en-US" sz="1400" smtClean="0">
                <a:solidFill>
                  <a:schemeClr val="tx1"/>
                </a:solidFill>
                <a:latin typeface="Times New Roman" pitchFamily="18" charset="0"/>
              </a:rPr>
              <a:pPr eaLnBrk="1" hangingPunct="1">
                <a:spcBef>
                  <a:spcPct val="0"/>
                </a:spcBef>
                <a:buFontTx/>
                <a:buNone/>
              </a:pPr>
              <a:t>14</a:t>
            </a:fld>
            <a:endParaRPr lang="en-US" altLang="en-US" sz="1400">
              <a:solidFill>
                <a:schemeClr val="tx1"/>
              </a:solidFill>
              <a:latin typeface="Times New Roman" pitchFamily="18" charset="0"/>
            </a:endParaRPr>
          </a:p>
        </p:txBody>
      </p:sp>
      <p:pic>
        <p:nvPicPr>
          <p:cNvPr id="2" name="Picture 1"/>
          <p:cNvPicPr>
            <a:picLocks noChangeAspect="1"/>
          </p:cNvPicPr>
          <p:nvPr/>
        </p:nvPicPr>
        <p:blipFill>
          <a:blip r:embed="rId3"/>
          <a:stretch>
            <a:fillRect/>
          </a:stretch>
        </p:blipFill>
        <p:spPr>
          <a:xfrm>
            <a:off x="1981200" y="-27432"/>
            <a:ext cx="4419600" cy="6909667"/>
          </a:xfrm>
          <a:prstGeom prst="rect">
            <a:avLst/>
          </a:prstGeom>
        </p:spPr>
      </p:pic>
      <p:sp>
        <p:nvSpPr>
          <p:cNvPr id="6" name="TextBox 11"/>
          <p:cNvSpPr txBox="1">
            <a:spLocks noChangeArrowheads="1"/>
          </p:cNvSpPr>
          <p:nvPr/>
        </p:nvSpPr>
        <p:spPr bwMode="auto">
          <a:xfrm>
            <a:off x="6400800" y="3352800"/>
            <a:ext cx="2895600" cy="255454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COMP relatively newer FastPath. </a:t>
            </a:r>
          </a:p>
          <a:p>
            <a:pPr marL="285750" indent="-285750" eaLnBrk="1" hangingPunct="1">
              <a:spcBef>
                <a:spcPct val="0"/>
              </a:spcBef>
            </a:pPr>
            <a:r>
              <a:rPr lang="en-US" altLang="en-US" sz="1600" dirty="0"/>
              <a:t>COMP is a tool used to compare 1978/88 Fuel Models with 2016 Fuel Model Indices/Fuel Moistures. </a:t>
            </a:r>
          </a:p>
          <a:p>
            <a:pPr marL="285750" indent="-285750" eaLnBrk="1" hangingPunct="1">
              <a:spcBef>
                <a:spcPct val="0"/>
              </a:spcBef>
            </a:pPr>
            <a:r>
              <a:rPr lang="en-US" altLang="en-US" sz="1600" dirty="0"/>
              <a:t>PLST is a tool used to output FW13 weather </a:t>
            </a:r>
            <a:r>
              <a:rPr lang="en-US" altLang="en-US" sz="1600" dirty="0" err="1"/>
              <a:t>obs</a:t>
            </a:r>
            <a:r>
              <a:rPr lang="en-US" altLang="en-US" sz="1600" dirty="0"/>
              <a:t> for RAWS or SIGS.</a:t>
            </a:r>
          </a:p>
        </p:txBody>
      </p:sp>
      <p:cxnSp>
        <p:nvCxnSpPr>
          <p:cNvPr id="7" name="Straight Arrow Connector 6"/>
          <p:cNvCxnSpPr/>
          <p:nvPr/>
        </p:nvCxnSpPr>
        <p:spPr>
          <a:xfrm flipH="1">
            <a:off x="4953000" y="4038601"/>
            <a:ext cx="1447800" cy="304799"/>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191000" y="4648200"/>
            <a:ext cx="2209800" cy="594996"/>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949758"/>
            <a:ext cx="8991600" cy="5222442"/>
          </a:xfrm>
          <a:prstGeom prst="rect">
            <a:avLst/>
          </a:prstGeom>
          <a:ln w="22225">
            <a:solidFill>
              <a:schemeClr val="tx1"/>
            </a:solidFill>
          </a:ln>
        </p:spPr>
      </p:pic>
      <p:sp>
        <p:nvSpPr>
          <p:cNvPr id="2560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63AD96AD-5E05-466A-956E-00CDFE140B83}" type="slidenum">
              <a:rPr lang="en-US" altLang="en-US" sz="1400" smtClean="0">
                <a:solidFill>
                  <a:schemeClr val="tx1"/>
                </a:solidFill>
                <a:latin typeface="Times New Roman" pitchFamily="18" charset="0"/>
              </a:rPr>
              <a:pPr eaLnBrk="1" hangingPunct="1">
                <a:spcBef>
                  <a:spcPct val="0"/>
                </a:spcBef>
                <a:buFontTx/>
                <a:buNone/>
              </a:pPr>
              <a:t>15</a:t>
            </a:fld>
            <a:endParaRPr lang="en-US" altLang="en-US" sz="1400">
              <a:solidFill>
                <a:schemeClr val="tx1"/>
              </a:solidFill>
              <a:latin typeface="Times New Roman" pitchFamily="18" charset="0"/>
            </a:endParaRPr>
          </a:p>
        </p:txBody>
      </p:sp>
      <p:sp>
        <p:nvSpPr>
          <p:cNvPr id="25605" name="TextBox 8"/>
          <p:cNvSpPr txBox="1">
            <a:spLocks noChangeArrowheads="1"/>
          </p:cNvSpPr>
          <p:nvPr/>
        </p:nvSpPr>
        <p:spPr bwMode="auto">
          <a:xfrm>
            <a:off x="3733800" y="2209800"/>
            <a:ext cx="3124200" cy="708025"/>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Enter Fast Path and click on </a:t>
            </a:r>
            <a:r>
              <a:rPr lang="en-US" altLang="en-US" sz="2000" dirty="0">
                <a:solidFill>
                  <a:srgbClr val="C00000"/>
                </a:solidFill>
              </a:rPr>
              <a:t>“Go”</a:t>
            </a:r>
          </a:p>
        </p:txBody>
      </p:sp>
      <p:cxnSp>
        <p:nvCxnSpPr>
          <p:cNvPr id="10" name="Straight Arrow Connector 9"/>
          <p:cNvCxnSpPr>
            <a:cxnSpLocks noChangeShapeType="1"/>
          </p:cNvCxnSpPr>
          <p:nvPr/>
        </p:nvCxnSpPr>
        <p:spPr bwMode="auto">
          <a:xfrm flipH="1" flipV="1">
            <a:off x="3810000" y="1295400"/>
            <a:ext cx="228600" cy="9144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143000"/>
            <a:ext cx="9067800" cy="4844220"/>
          </a:xfrm>
          <a:prstGeom prst="rect">
            <a:avLst/>
          </a:prstGeom>
          <a:ln w="28575">
            <a:solidFill>
              <a:schemeClr val="tx1"/>
            </a:solidFill>
          </a:ln>
        </p:spPr>
      </p:pic>
      <p:sp>
        <p:nvSpPr>
          <p:cNvPr id="2662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16</a:t>
            </a:fld>
            <a:endParaRPr lang="en-US" altLang="en-US" sz="1400">
              <a:solidFill>
                <a:schemeClr val="tx1"/>
              </a:solidFill>
              <a:latin typeface="Times New Roman" pitchFamily="18" charset="0"/>
            </a:endParaRPr>
          </a:p>
        </p:txBody>
      </p:sp>
      <p:sp>
        <p:nvSpPr>
          <p:cNvPr id="26629" name="TextBox 6"/>
          <p:cNvSpPr txBox="1">
            <a:spLocks noChangeArrowheads="1"/>
          </p:cNvSpPr>
          <p:nvPr/>
        </p:nvSpPr>
        <p:spPr bwMode="auto">
          <a:xfrm>
            <a:off x="2102359" y="372360"/>
            <a:ext cx="5334000"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latin typeface="+mn-lt"/>
              </a:rPr>
              <a:t>ESTA</a:t>
            </a:r>
            <a:r>
              <a:rPr lang="en-US" altLang="en-US" dirty="0">
                <a:latin typeface="+mn-lt"/>
              </a:rPr>
              <a:t> FastPath- Edit Station Data</a:t>
            </a:r>
          </a:p>
        </p:txBody>
      </p:sp>
      <p:sp>
        <p:nvSpPr>
          <p:cNvPr id="7" name="TextBox 6"/>
          <p:cNvSpPr txBox="1">
            <a:spLocks noChangeArrowheads="1"/>
          </p:cNvSpPr>
          <p:nvPr/>
        </p:nvSpPr>
        <p:spPr bwMode="auto">
          <a:xfrm>
            <a:off x="228600" y="6027003"/>
            <a:ext cx="4343400" cy="83099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400" dirty="0"/>
              <a:t>Edit Station Data and then click on </a:t>
            </a:r>
            <a:r>
              <a:rPr lang="en-US" altLang="en-US" sz="2400" dirty="0">
                <a:solidFill>
                  <a:srgbClr val="C00000"/>
                </a:solidFill>
              </a:rPr>
              <a:t>“Save”</a:t>
            </a:r>
            <a:r>
              <a:rPr lang="en-US" altLang="en-US" sz="2400" dirty="0"/>
              <a:t> </a:t>
            </a:r>
          </a:p>
        </p:txBody>
      </p:sp>
      <p:cxnSp>
        <p:nvCxnSpPr>
          <p:cNvPr id="8" name="Straight Arrow Connector 7"/>
          <p:cNvCxnSpPr>
            <a:cxnSpLocks noChangeShapeType="1"/>
          </p:cNvCxnSpPr>
          <p:nvPr/>
        </p:nvCxnSpPr>
        <p:spPr bwMode="auto">
          <a:xfrm flipV="1">
            <a:off x="2819400" y="2079210"/>
            <a:ext cx="0" cy="392740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11"/>
          <p:cNvSpPr txBox="1">
            <a:spLocks noChangeArrowheads="1"/>
          </p:cNvSpPr>
          <p:nvPr/>
        </p:nvSpPr>
        <p:spPr bwMode="auto">
          <a:xfrm>
            <a:off x="4769359" y="6006615"/>
            <a:ext cx="4374641" cy="83099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400" dirty="0">
                <a:solidFill>
                  <a:srgbClr val="C00000"/>
                </a:solidFill>
              </a:rPr>
              <a:t>NSTA</a:t>
            </a:r>
            <a:r>
              <a:rPr lang="en-US" altLang="en-US" sz="2400" dirty="0"/>
              <a:t> is FastPath used for setting up a new RAWS </a:t>
            </a:r>
          </a:p>
        </p:txBody>
      </p:sp>
      <p:sp>
        <p:nvSpPr>
          <p:cNvPr id="13" name="TextBox 6"/>
          <p:cNvSpPr txBox="1">
            <a:spLocks noChangeArrowheads="1"/>
          </p:cNvSpPr>
          <p:nvPr/>
        </p:nvSpPr>
        <p:spPr bwMode="auto">
          <a:xfrm>
            <a:off x="2571750" y="1904257"/>
            <a:ext cx="457200" cy="19118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7CCC37-7FC1-4396-A13B-7A7A3721D34C}"/>
              </a:ext>
            </a:extLst>
          </p:cNvPr>
          <p:cNvPicPr>
            <a:picLocks noChangeAspect="1"/>
          </p:cNvPicPr>
          <p:nvPr/>
        </p:nvPicPr>
        <p:blipFill>
          <a:blip r:embed="rId3"/>
          <a:stretch>
            <a:fillRect/>
          </a:stretch>
        </p:blipFill>
        <p:spPr>
          <a:xfrm>
            <a:off x="-1" y="1418521"/>
            <a:ext cx="9144001" cy="4144079"/>
          </a:xfrm>
          <a:prstGeom prst="rect">
            <a:avLst/>
          </a:prstGeom>
          <a:ln w="25400">
            <a:solidFill>
              <a:schemeClr val="tx1">
                <a:lumMod val="95000"/>
                <a:lumOff val="5000"/>
              </a:schemeClr>
            </a:solidFill>
          </a:ln>
        </p:spPr>
      </p:pic>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17</a:t>
            </a:fld>
            <a:endParaRPr lang="en-US" altLang="en-US" sz="1400">
              <a:solidFill>
                <a:schemeClr val="tx1"/>
              </a:solidFill>
              <a:latin typeface="Times New Roman" pitchFamily="18" charset="0"/>
            </a:endParaRPr>
          </a:p>
        </p:txBody>
      </p:sp>
      <p:sp>
        <p:nvSpPr>
          <p:cNvPr id="26629" name="TextBox 6"/>
          <p:cNvSpPr txBox="1">
            <a:spLocks noChangeArrowheads="1"/>
          </p:cNvSpPr>
          <p:nvPr/>
        </p:nvSpPr>
        <p:spPr bwMode="auto">
          <a:xfrm>
            <a:off x="441771" y="38123"/>
            <a:ext cx="8305800"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latin typeface="+mn-lt"/>
              </a:rPr>
              <a:t>ENFDR</a:t>
            </a:r>
            <a:r>
              <a:rPr lang="en-US" altLang="en-US" dirty="0">
                <a:latin typeface="+mn-lt"/>
              </a:rPr>
              <a:t> </a:t>
            </a:r>
            <a:r>
              <a:rPr lang="en-US" altLang="en-US" sz="2400" dirty="0"/>
              <a:t>FastPath</a:t>
            </a:r>
            <a:r>
              <a:rPr lang="en-US" altLang="en-US" dirty="0">
                <a:latin typeface="+mn-lt"/>
              </a:rPr>
              <a:t>-</a:t>
            </a:r>
            <a:r>
              <a:rPr lang="en-US" dirty="0">
                <a:latin typeface="+mn-lt"/>
              </a:rPr>
              <a:t>Display/Edit Default NFDRS Parameters</a:t>
            </a:r>
            <a:endParaRPr lang="en-US" altLang="en-US" dirty="0">
              <a:latin typeface="+mn-lt"/>
            </a:endParaRPr>
          </a:p>
        </p:txBody>
      </p:sp>
      <p:sp>
        <p:nvSpPr>
          <p:cNvPr id="7" name="TextBox 6"/>
          <p:cNvSpPr txBox="1">
            <a:spLocks noChangeArrowheads="1"/>
          </p:cNvSpPr>
          <p:nvPr/>
        </p:nvSpPr>
        <p:spPr bwMode="auto">
          <a:xfrm>
            <a:off x="61343" y="6124546"/>
            <a:ext cx="4343400" cy="707886"/>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Click on Fuel Models you wish to be </a:t>
            </a:r>
            <a:r>
              <a:rPr lang="en-US" altLang="en-US" sz="2000" dirty="0">
                <a:solidFill>
                  <a:srgbClr val="C00000"/>
                </a:solidFill>
              </a:rPr>
              <a:t>Active.</a:t>
            </a:r>
            <a:r>
              <a:rPr lang="en-US" altLang="en-US" sz="2000" dirty="0"/>
              <a:t> </a:t>
            </a:r>
          </a:p>
        </p:txBody>
      </p:sp>
      <p:sp>
        <p:nvSpPr>
          <p:cNvPr id="12" name="TextBox 11"/>
          <p:cNvSpPr txBox="1">
            <a:spLocks noChangeArrowheads="1"/>
          </p:cNvSpPr>
          <p:nvPr/>
        </p:nvSpPr>
        <p:spPr bwMode="auto">
          <a:xfrm>
            <a:off x="4899659" y="6042478"/>
            <a:ext cx="4244341" cy="83099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Enter Staffing Indices, Decision Classes, and Percentiles and Breakpoints for each Active Fuel Model. </a:t>
            </a:r>
          </a:p>
        </p:txBody>
      </p:sp>
      <p:cxnSp>
        <p:nvCxnSpPr>
          <p:cNvPr id="11" name="Straight Arrow Connector 10"/>
          <p:cNvCxnSpPr>
            <a:cxnSpLocks/>
          </p:cNvCxnSpPr>
          <p:nvPr/>
        </p:nvCxnSpPr>
        <p:spPr>
          <a:xfrm flipH="1" flipV="1">
            <a:off x="1600200" y="5442178"/>
            <a:ext cx="786006" cy="68237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6006466" y="5201853"/>
            <a:ext cx="1156334" cy="830998"/>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6"/>
          <p:cNvSpPr txBox="1">
            <a:spLocks noChangeArrowheads="1"/>
          </p:cNvSpPr>
          <p:nvPr/>
        </p:nvSpPr>
        <p:spPr bwMode="auto">
          <a:xfrm>
            <a:off x="6705600" y="3962400"/>
            <a:ext cx="2568700" cy="2070447"/>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4" name="TextBox 6"/>
          <p:cNvSpPr txBox="1">
            <a:spLocks noChangeArrowheads="1"/>
          </p:cNvSpPr>
          <p:nvPr/>
        </p:nvSpPr>
        <p:spPr bwMode="auto">
          <a:xfrm>
            <a:off x="304801" y="3962400"/>
            <a:ext cx="1286350" cy="2161120"/>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6" name="TextBox 25"/>
          <p:cNvSpPr txBox="1">
            <a:spLocks noChangeArrowheads="1"/>
          </p:cNvSpPr>
          <p:nvPr/>
        </p:nvSpPr>
        <p:spPr bwMode="auto">
          <a:xfrm>
            <a:off x="1981011" y="2469832"/>
            <a:ext cx="2731768" cy="1477328"/>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After making edits in the ENFDR FastPath for a station click on </a:t>
            </a:r>
            <a:r>
              <a:rPr lang="en-US" altLang="en-US" sz="1800" dirty="0">
                <a:solidFill>
                  <a:srgbClr val="C00000"/>
                </a:solidFill>
              </a:rPr>
              <a:t>“Save” </a:t>
            </a:r>
            <a:r>
              <a:rPr lang="en-US" altLang="en-US" sz="1800" dirty="0"/>
              <a:t>to store updated information. </a:t>
            </a:r>
          </a:p>
        </p:txBody>
      </p:sp>
      <p:cxnSp>
        <p:nvCxnSpPr>
          <p:cNvPr id="27" name="Straight Arrow Connector 26"/>
          <p:cNvCxnSpPr>
            <a:cxnSpLocks/>
            <a:stCxn id="26" idx="0"/>
          </p:cNvCxnSpPr>
          <p:nvPr/>
        </p:nvCxnSpPr>
        <p:spPr>
          <a:xfrm flipV="1">
            <a:off x="3346895" y="1718642"/>
            <a:ext cx="1910905" cy="75119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6"/>
          <p:cNvSpPr txBox="1">
            <a:spLocks noChangeArrowheads="1"/>
          </p:cNvSpPr>
          <p:nvPr/>
        </p:nvSpPr>
        <p:spPr bwMode="auto">
          <a:xfrm>
            <a:off x="5293311" y="1527457"/>
            <a:ext cx="457200" cy="19118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Tree>
    <p:extLst>
      <p:ext uri="{BB962C8B-B14F-4D97-AF65-F5344CB8AC3E}">
        <p14:creationId xmlns:p14="http://schemas.microsoft.com/office/powerpoint/2010/main" val="285298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35DD92-40B3-4DCA-9F71-912B90F155CC}"/>
              </a:ext>
            </a:extLst>
          </p:cNvPr>
          <p:cNvPicPr>
            <a:picLocks noChangeAspect="1"/>
          </p:cNvPicPr>
          <p:nvPr/>
        </p:nvPicPr>
        <p:blipFill>
          <a:blip r:embed="rId3"/>
          <a:stretch>
            <a:fillRect/>
          </a:stretch>
        </p:blipFill>
        <p:spPr>
          <a:xfrm>
            <a:off x="31241" y="769438"/>
            <a:ext cx="9144000" cy="4916774"/>
          </a:xfrm>
          <a:prstGeom prst="rect">
            <a:avLst/>
          </a:prstGeom>
          <a:ln w="19050">
            <a:solidFill>
              <a:schemeClr val="tx1">
                <a:lumMod val="95000"/>
                <a:lumOff val="5000"/>
              </a:schemeClr>
            </a:solidFill>
          </a:ln>
        </p:spPr>
      </p:pic>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18</a:t>
            </a:fld>
            <a:endParaRPr lang="en-US" altLang="en-US" sz="1400">
              <a:solidFill>
                <a:schemeClr val="tx1"/>
              </a:solidFill>
              <a:latin typeface="Times New Roman" pitchFamily="18" charset="0"/>
            </a:endParaRPr>
          </a:p>
        </p:txBody>
      </p:sp>
      <p:sp>
        <p:nvSpPr>
          <p:cNvPr id="26629" name="TextBox 6"/>
          <p:cNvSpPr txBox="1">
            <a:spLocks noChangeArrowheads="1"/>
          </p:cNvSpPr>
          <p:nvPr/>
        </p:nvSpPr>
        <p:spPr bwMode="auto">
          <a:xfrm>
            <a:off x="1219200" y="105273"/>
            <a:ext cx="6875482"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latin typeface="+mn-lt"/>
              </a:rPr>
              <a:t>ENFDR</a:t>
            </a:r>
            <a:r>
              <a:rPr lang="en-US" altLang="en-US" dirty="0">
                <a:latin typeface="+mn-lt"/>
              </a:rPr>
              <a:t> FastPath- NFDRS Version 4</a:t>
            </a:r>
            <a:r>
              <a:rPr lang="en-US" dirty="0">
                <a:latin typeface="+mn-lt"/>
              </a:rPr>
              <a:t> Parameters</a:t>
            </a:r>
            <a:endParaRPr lang="en-US" altLang="en-US" dirty="0">
              <a:latin typeface="+mn-lt"/>
            </a:endParaRPr>
          </a:p>
        </p:txBody>
      </p:sp>
      <p:sp>
        <p:nvSpPr>
          <p:cNvPr id="7" name="TextBox 6"/>
          <p:cNvSpPr txBox="1">
            <a:spLocks noChangeArrowheads="1"/>
          </p:cNvSpPr>
          <p:nvPr/>
        </p:nvSpPr>
        <p:spPr bwMode="auto">
          <a:xfrm>
            <a:off x="67819" y="5417920"/>
            <a:ext cx="4343400" cy="1323439"/>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For most RAWS in the Eastern Area the </a:t>
            </a:r>
            <a:r>
              <a:rPr lang="en-US" altLang="en-US" sz="2000" b="1" dirty="0">
                <a:solidFill>
                  <a:srgbClr val="C00000"/>
                </a:solidFill>
              </a:rPr>
              <a:t>MXD</a:t>
            </a:r>
            <a:r>
              <a:rPr lang="en-US" altLang="en-US" sz="2000" dirty="0"/>
              <a:t> should be left at “Low”.  Some stations in more humid climates may use “H”.</a:t>
            </a:r>
          </a:p>
        </p:txBody>
      </p:sp>
      <p:sp>
        <p:nvSpPr>
          <p:cNvPr id="12" name="TextBox 11"/>
          <p:cNvSpPr txBox="1">
            <a:spLocks noChangeArrowheads="1"/>
          </p:cNvSpPr>
          <p:nvPr/>
        </p:nvSpPr>
        <p:spPr bwMode="auto">
          <a:xfrm>
            <a:off x="4800600" y="6128282"/>
            <a:ext cx="4374641" cy="646331"/>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New parameters for the NFDRSv4 system. </a:t>
            </a:r>
          </a:p>
        </p:txBody>
      </p:sp>
      <p:cxnSp>
        <p:nvCxnSpPr>
          <p:cNvPr id="11" name="Straight Arrow Connector 10"/>
          <p:cNvCxnSpPr>
            <a:cxnSpLocks/>
            <a:stCxn id="4" idx="2"/>
          </p:cNvCxnSpPr>
          <p:nvPr/>
        </p:nvCxnSpPr>
        <p:spPr>
          <a:xfrm>
            <a:off x="3487295" y="4077641"/>
            <a:ext cx="1143000" cy="418159"/>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86400" y="4151960"/>
            <a:ext cx="1143000" cy="34384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6"/>
          <p:cNvSpPr txBox="1">
            <a:spLocks noChangeArrowheads="1"/>
          </p:cNvSpPr>
          <p:nvPr/>
        </p:nvSpPr>
        <p:spPr bwMode="auto">
          <a:xfrm>
            <a:off x="4572000" y="4114800"/>
            <a:ext cx="914400" cy="1537231"/>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pic>
        <p:nvPicPr>
          <p:cNvPr id="4" name="Picture 3"/>
          <p:cNvPicPr>
            <a:picLocks noChangeAspect="1"/>
          </p:cNvPicPr>
          <p:nvPr/>
        </p:nvPicPr>
        <p:blipFill>
          <a:blip r:embed="rId4"/>
          <a:stretch>
            <a:fillRect/>
          </a:stretch>
        </p:blipFill>
        <p:spPr>
          <a:xfrm>
            <a:off x="1821269" y="2931777"/>
            <a:ext cx="3332051" cy="1145864"/>
          </a:xfrm>
          <a:prstGeom prst="rect">
            <a:avLst/>
          </a:prstGeom>
          <a:ln w="28575">
            <a:solidFill>
              <a:srgbClr val="000099"/>
            </a:solidFill>
          </a:ln>
        </p:spPr>
      </p:pic>
      <p:pic>
        <p:nvPicPr>
          <p:cNvPr id="5" name="Picture 4"/>
          <p:cNvPicPr>
            <a:picLocks noChangeAspect="1"/>
          </p:cNvPicPr>
          <p:nvPr/>
        </p:nvPicPr>
        <p:blipFill>
          <a:blip r:embed="rId5"/>
          <a:stretch>
            <a:fillRect/>
          </a:stretch>
        </p:blipFill>
        <p:spPr>
          <a:xfrm>
            <a:off x="5650609" y="2743200"/>
            <a:ext cx="2990087" cy="1371601"/>
          </a:xfrm>
          <a:prstGeom prst="rect">
            <a:avLst/>
          </a:prstGeom>
          <a:ln w="25400">
            <a:solidFill>
              <a:srgbClr val="000099"/>
            </a:solidFill>
          </a:ln>
        </p:spPr>
      </p:pic>
      <p:cxnSp>
        <p:nvCxnSpPr>
          <p:cNvPr id="27" name="Straight Arrow Connector 26"/>
          <p:cNvCxnSpPr>
            <a:cxnSpLocks/>
          </p:cNvCxnSpPr>
          <p:nvPr/>
        </p:nvCxnSpPr>
        <p:spPr>
          <a:xfrm flipH="1" flipV="1">
            <a:off x="5153320" y="5105400"/>
            <a:ext cx="1704680" cy="981102"/>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6500620" y="5317727"/>
            <a:ext cx="2731768" cy="83099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The </a:t>
            </a:r>
            <a:r>
              <a:rPr lang="en-US" altLang="en-US" sz="1600" b="1" dirty="0">
                <a:solidFill>
                  <a:srgbClr val="C00000"/>
                </a:solidFill>
              </a:rPr>
              <a:t>SCM</a:t>
            </a:r>
            <a:r>
              <a:rPr lang="en-US" altLang="en-US" sz="1600" dirty="0"/>
              <a:t> is calculated automatically by WIMS but can be adjusted. </a:t>
            </a:r>
          </a:p>
        </p:txBody>
      </p:sp>
    </p:spTree>
    <p:extLst>
      <p:ext uri="{BB962C8B-B14F-4D97-AF65-F5344CB8AC3E}">
        <p14:creationId xmlns:p14="http://schemas.microsoft.com/office/powerpoint/2010/main" val="93089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67C78-EB46-4FCA-96BE-D754A7607949}"/>
              </a:ext>
            </a:extLst>
          </p:cNvPr>
          <p:cNvPicPr>
            <a:picLocks noChangeAspect="1"/>
          </p:cNvPicPr>
          <p:nvPr/>
        </p:nvPicPr>
        <p:blipFill>
          <a:blip r:embed="rId3"/>
          <a:stretch>
            <a:fillRect/>
          </a:stretch>
        </p:blipFill>
        <p:spPr>
          <a:xfrm>
            <a:off x="31241" y="2285636"/>
            <a:ext cx="9144000" cy="2074263"/>
          </a:xfrm>
          <a:prstGeom prst="rect">
            <a:avLst/>
          </a:prstGeom>
          <a:ln w="28575">
            <a:solidFill>
              <a:schemeClr val="tx1"/>
            </a:solidFill>
          </a:ln>
        </p:spPr>
      </p:pic>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19</a:t>
            </a:fld>
            <a:endParaRPr lang="en-US" altLang="en-US" sz="1400" dirty="0">
              <a:solidFill>
                <a:schemeClr val="tx1"/>
              </a:solidFill>
              <a:latin typeface="Times New Roman" pitchFamily="18" charset="0"/>
            </a:endParaRPr>
          </a:p>
        </p:txBody>
      </p:sp>
      <p:sp>
        <p:nvSpPr>
          <p:cNvPr id="26629" name="TextBox 6"/>
          <p:cNvSpPr txBox="1">
            <a:spLocks noChangeArrowheads="1"/>
          </p:cNvSpPr>
          <p:nvPr/>
        </p:nvSpPr>
        <p:spPr bwMode="auto">
          <a:xfrm>
            <a:off x="259841" y="307137"/>
            <a:ext cx="8686800"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algn="ctr" eaLnBrk="1" hangingPunct="1">
              <a:spcBef>
                <a:spcPct val="0"/>
              </a:spcBef>
              <a:buFontTx/>
              <a:buNone/>
            </a:pPr>
            <a:r>
              <a:rPr lang="en-US" altLang="en-US" dirty="0">
                <a:solidFill>
                  <a:srgbClr val="C00000"/>
                </a:solidFill>
                <a:latin typeface="+mn-lt"/>
              </a:rPr>
              <a:t>ENFDR</a:t>
            </a:r>
            <a:r>
              <a:rPr lang="en-US" altLang="en-US" dirty="0">
                <a:latin typeface="+mn-lt"/>
              </a:rPr>
              <a:t> FastPath- </a:t>
            </a:r>
            <a:r>
              <a:rPr lang="en-US" altLang="en-US" dirty="0">
                <a:solidFill>
                  <a:srgbClr val="FF0000"/>
                </a:solidFill>
                <a:latin typeface="+mn-lt"/>
              </a:rPr>
              <a:t>Adopting NFDRS Version 4</a:t>
            </a:r>
            <a:r>
              <a:rPr lang="en-US" dirty="0">
                <a:solidFill>
                  <a:srgbClr val="FF0000"/>
                </a:solidFill>
                <a:latin typeface="+mn-lt"/>
              </a:rPr>
              <a:t> Fuel Models</a:t>
            </a:r>
            <a:endParaRPr lang="en-US" altLang="en-US" dirty="0">
              <a:solidFill>
                <a:srgbClr val="FF0000"/>
              </a:solidFill>
              <a:latin typeface="+mn-lt"/>
            </a:endParaRPr>
          </a:p>
        </p:txBody>
      </p:sp>
      <p:sp>
        <p:nvSpPr>
          <p:cNvPr id="7" name="TextBox 6"/>
          <p:cNvSpPr txBox="1">
            <a:spLocks noChangeArrowheads="1"/>
          </p:cNvSpPr>
          <p:nvPr/>
        </p:nvSpPr>
        <p:spPr bwMode="auto">
          <a:xfrm>
            <a:off x="67819" y="5083300"/>
            <a:ext cx="4504181" cy="1754326"/>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Check the boxes of the desired Version 4 fuel models which will be active in WIMS. </a:t>
            </a:r>
            <a:r>
              <a:rPr lang="en-US" altLang="en-US" sz="1800" dirty="0">
                <a:solidFill>
                  <a:srgbClr val="FF0000"/>
                </a:solidFill>
              </a:rPr>
              <a:t>16Y should be one of them as this model is used for national fire danger/potential products.</a:t>
            </a:r>
          </a:p>
        </p:txBody>
      </p:sp>
      <p:cxnSp>
        <p:nvCxnSpPr>
          <p:cNvPr id="11" name="Straight Arrow Connector 10"/>
          <p:cNvCxnSpPr>
            <a:cxnSpLocks/>
          </p:cNvCxnSpPr>
          <p:nvPr/>
        </p:nvCxnSpPr>
        <p:spPr>
          <a:xfrm flipV="1">
            <a:off x="259841" y="3581400"/>
            <a:ext cx="121159" cy="150190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1066800" y="1844461"/>
            <a:ext cx="0" cy="510319"/>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endCxn id="23" idx="3"/>
          </p:cNvCxnSpPr>
          <p:nvPr/>
        </p:nvCxnSpPr>
        <p:spPr>
          <a:xfrm flipH="1" flipV="1">
            <a:off x="1447800" y="4123050"/>
            <a:ext cx="762000" cy="314294"/>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1714500" y="4437344"/>
            <a:ext cx="6134100" cy="58477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Once the adoption to Version 4 fuel models is complete, the legacy (1978/88) fuel models will be eliminated. </a:t>
            </a:r>
          </a:p>
        </p:txBody>
      </p:sp>
      <p:sp>
        <p:nvSpPr>
          <p:cNvPr id="8" name="Rectangle 7">
            <a:extLst>
              <a:ext uri="{FF2B5EF4-FFF2-40B4-BE49-F238E27FC236}">
                <a16:creationId xmlns:a16="http://schemas.microsoft.com/office/drawing/2014/main" id="{164F1529-AD14-4EE9-9EA3-E7758E616508}"/>
              </a:ext>
            </a:extLst>
          </p:cNvPr>
          <p:cNvSpPr/>
          <p:nvPr/>
        </p:nvSpPr>
        <p:spPr>
          <a:xfrm>
            <a:off x="67819" y="2590800"/>
            <a:ext cx="1379981" cy="1295400"/>
          </a:xfrm>
          <a:prstGeom prst="rect">
            <a:avLst/>
          </a:prstGeom>
          <a:noFill/>
          <a:ln w="254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7BC58-1A4E-4E7D-BD40-60D7867E4752}"/>
              </a:ext>
            </a:extLst>
          </p:cNvPr>
          <p:cNvSpPr/>
          <p:nvPr/>
        </p:nvSpPr>
        <p:spPr>
          <a:xfrm>
            <a:off x="228600" y="2354780"/>
            <a:ext cx="990600" cy="2360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273897" y="981623"/>
            <a:ext cx="5974841" cy="92333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To </a:t>
            </a:r>
            <a:r>
              <a:rPr lang="en-US" altLang="en-US" sz="1800" dirty="0">
                <a:solidFill>
                  <a:srgbClr val="FF0000"/>
                </a:solidFill>
              </a:rPr>
              <a:t>adopt</a:t>
            </a:r>
            <a:r>
              <a:rPr lang="en-US" altLang="en-US" sz="1800" dirty="0"/>
              <a:t> the </a:t>
            </a:r>
            <a:r>
              <a:rPr lang="en-US" altLang="en-US" sz="1800" dirty="0">
                <a:solidFill>
                  <a:srgbClr val="FF0000"/>
                </a:solidFill>
              </a:rPr>
              <a:t>NFDRSv4 fuel models </a:t>
            </a:r>
            <a:r>
              <a:rPr lang="en-US" altLang="en-US" sz="1800" dirty="0"/>
              <a:t>click this box and then click on </a:t>
            </a:r>
            <a:r>
              <a:rPr lang="en-US" altLang="en-US" sz="1800" dirty="0">
                <a:solidFill>
                  <a:srgbClr val="1B7503"/>
                </a:solidFill>
              </a:rPr>
              <a:t>“Save” </a:t>
            </a:r>
            <a:r>
              <a:rPr lang="en-US" altLang="en-US" sz="1800" dirty="0"/>
              <a:t>at the top. It may take a day or two for the adoption of V4 fuels to occur </a:t>
            </a:r>
          </a:p>
        </p:txBody>
      </p:sp>
      <p:sp>
        <p:nvSpPr>
          <p:cNvPr id="23" name="Rectangle 22">
            <a:extLst>
              <a:ext uri="{FF2B5EF4-FFF2-40B4-BE49-F238E27FC236}">
                <a16:creationId xmlns:a16="http://schemas.microsoft.com/office/drawing/2014/main" id="{6AED68FA-551B-4A68-A123-83BD80822EB6}"/>
              </a:ext>
            </a:extLst>
          </p:cNvPr>
          <p:cNvSpPr/>
          <p:nvPr/>
        </p:nvSpPr>
        <p:spPr>
          <a:xfrm>
            <a:off x="67819" y="3886200"/>
            <a:ext cx="1379981" cy="473699"/>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770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95650" y="0"/>
            <a:ext cx="2819400" cy="1143000"/>
          </a:xfrm>
        </p:spPr>
        <p:txBody>
          <a:bodyPr/>
          <a:lstStyle/>
          <a:p>
            <a:pPr eaLnBrk="1" hangingPunct="1">
              <a:defRPr/>
            </a:pPr>
            <a:r>
              <a:rPr lang="en-US" sz="3600" i="1" dirty="0">
                <a:solidFill>
                  <a:srgbClr val="000099"/>
                </a:solidFill>
                <a:latin typeface="Arial" charset="0"/>
              </a:rPr>
              <a:t>Objectives</a:t>
            </a:r>
          </a:p>
        </p:txBody>
      </p:sp>
      <p:sp>
        <p:nvSpPr>
          <p:cNvPr id="5123" name="Rectangle 3"/>
          <p:cNvSpPr>
            <a:spLocks noGrp="1" noChangeArrowheads="1"/>
          </p:cNvSpPr>
          <p:nvPr>
            <p:ph idx="1"/>
          </p:nvPr>
        </p:nvSpPr>
        <p:spPr>
          <a:xfrm>
            <a:off x="609600" y="1143000"/>
            <a:ext cx="8077200" cy="5105400"/>
          </a:xfrm>
          <a:solidFill>
            <a:schemeClr val="bg1"/>
          </a:solidFill>
          <a:ln w="22225">
            <a:solidFill>
              <a:schemeClr val="tx1"/>
            </a:solidFill>
          </a:ln>
        </p:spPr>
        <p:txBody>
          <a:bodyPr>
            <a:normAutofit lnSpcReduction="10000"/>
          </a:bodyPr>
          <a:lstStyle/>
          <a:p>
            <a:pPr eaLnBrk="1" hangingPunct="1">
              <a:lnSpc>
                <a:spcPct val="80000"/>
              </a:lnSpc>
              <a:defRPr/>
            </a:pPr>
            <a:endParaRPr lang="en-US" sz="2400" dirty="0">
              <a:latin typeface="Arial" charset="0"/>
            </a:endParaRPr>
          </a:p>
          <a:p>
            <a:pPr eaLnBrk="1" hangingPunct="1">
              <a:lnSpc>
                <a:spcPct val="80000"/>
              </a:lnSpc>
              <a:defRPr/>
            </a:pPr>
            <a:r>
              <a:rPr lang="en-US" sz="2400" dirty="0">
                <a:latin typeface="Arial" charset="0"/>
              </a:rPr>
              <a:t>Log into </a:t>
            </a:r>
            <a:r>
              <a:rPr lang="en-US" b="1" i="1" dirty="0">
                <a:solidFill>
                  <a:srgbClr val="FF6600"/>
                </a:solidFill>
                <a:latin typeface="Arial" charset="0"/>
              </a:rPr>
              <a:t>WIMS </a:t>
            </a:r>
            <a:r>
              <a:rPr lang="en-US" dirty="0">
                <a:solidFill>
                  <a:srgbClr val="000099"/>
                </a:solidFill>
                <a:effectLst/>
                <a:latin typeface="Arial" charset="0"/>
              </a:rPr>
              <a:t>via</a:t>
            </a:r>
            <a:r>
              <a:rPr lang="en-US" b="1" i="1" dirty="0">
                <a:solidFill>
                  <a:srgbClr val="FF6600"/>
                </a:solidFill>
                <a:latin typeface="Arial" charset="0"/>
              </a:rPr>
              <a:t> Wildland Fire Application Portal </a:t>
            </a:r>
          </a:p>
          <a:p>
            <a:pPr eaLnBrk="1" hangingPunct="1">
              <a:lnSpc>
                <a:spcPct val="80000"/>
              </a:lnSpc>
              <a:defRPr/>
            </a:pPr>
            <a:r>
              <a:rPr lang="en-US" sz="2400" dirty="0">
                <a:latin typeface="Arial" charset="0"/>
              </a:rPr>
              <a:t>Navigation Methods</a:t>
            </a:r>
          </a:p>
          <a:p>
            <a:pPr lvl="1" eaLnBrk="1" hangingPunct="1">
              <a:lnSpc>
                <a:spcPct val="80000"/>
              </a:lnSpc>
              <a:defRPr/>
            </a:pPr>
            <a:r>
              <a:rPr lang="en-US" sz="2800" b="1" i="1" dirty="0">
                <a:solidFill>
                  <a:srgbClr val="FF6600"/>
                </a:solidFill>
                <a:latin typeface="Arial" charset="0"/>
              </a:rPr>
              <a:t>Menus</a:t>
            </a:r>
          </a:p>
          <a:p>
            <a:pPr lvl="1" eaLnBrk="1" hangingPunct="1">
              <a:lnSpc>
                <a:spcPct val="80000"/>
              </a:lnSpc>
              <a:defRPr/>
            </a:pPr>
            <a:r>
              <a:rPr lang="en-US" sz="2800" b="1" i="1" dirty="0">
                <a:solidFill>
                  <a:srgbClr val="FF6600"/>
                </a:solidFill>
                <a:latin typeface="Arial" charset="0"/>
              </a:rPr>
              <a:t>FastPaths</a:t>
            </a:r>
            <a:r>
              <a:rPr lang="en-US" sz="2800" i="1" dirty="0">
                <a:solidFill>
                  <a:srgbClr val="FF6600"/>
                </a:solidFill>
                <a:latin typeface="Arial" charset="0"/>
              </a:rPr>
              <a:t> </a:t>
            </a:r>
          </a:p>
          <a:p>
            <a:pPr lvl="2" eaLnBrk="1" hangingPunct="1">
              <a:lnSpc>
                <a:spcPct val="80000"/>
              </a:lnSpc>
              <a:defRPr/>
            </a:pPr>
            <a:r>
              <a:rPr lang="en-US" sz="2400" dirty="0">
                <a:latin typeface="Arial" charset="0"/>
              </a:rPr>
              <a:t>What are FastPaths?</a:t>
            </a:r>
          </a:p>
          <a:p>
            <a:pPr lvl="2" eaLnBrk="1" hangingPunct="1">
              <a:lnSpc>
                <a:spcPct val="80000"/>
              </a:lnSpc>
              <a:defRPr/>
            </a:pPr>
            <a:r>
              <a:rPr lang="en-US" sz="2400" dirty="0">
                <a:latin typeface="Arial" charset="0"/>
              </a:rPr>
              <a:t>How FastPaths work?</a:t>
            </a:r>
          </a:p>
          <a:p>
            <a:pPr lvl="1" eaLnBrk="1" hangingPunct="1">
              <a:lnSpc>
                <a:spcPct val="80000"/>
              </a:lnSpc>
              <a:defRPr/>
            </a:pPr>
            <a:r>
              <a:rPr lang="en-US" sz="2800" b="1" i="1" dirty="0">
                <a:solidFill>
                  <a:srgbClr val="FF6600"/>
                </a:solidFill>
                <a:latin typeface="Arial" charset="0"/>
              </a:rPr>
              <a:t>Navigation Tree</a:t>
            </a:r>
          </a:p>
          <a:p>
            <a:pPr eaLnBrk="1" hangingPunct="1">
              <a:lnSpc>
                <a:spcPct val="80000"/>
              </a:lnSpc>
              <a:defRPr/>
            </a:pPr>
            <a:r>
              <a:rPr lang="en-US" b="1" i="1" dirty="0">
                <a:solidFill>
                  <a:srgbClr val="FF6600"/>
                </a:solidFill>
                <a:latin typeface="Arial" charset="0"/>
              </a:rPr>
              <a:t>Query Blocks</a:t>
            </a:r>
          </a:p>
          <a:p>
            <a:pPr eaLnBrk="1" hangingPunct="1">
              <a:lnSpc>
                <a:spcPct val="80000"/>
              </a:lnSpc>
              <a:defRPr/>
            </a:pPr>
            <a:r>
              <a:rPr lang="en-US" b="1" i="1" dirty="0">
                <a:solidFill>
                  <a:srgbClr val="FF6600"/>
                </a:solidFill>
                <a:latin typeface="Arial" charset="0"/>
              </a:rPr>
              <a:t>Editing/Displaying Observations and Station Data</a:t>
            </a:r>
          </a:p>
          <a:p>
            <a:pPr eaLnBrk="1" hangingPunct="1">
              <a:lnSpc>
                <a:spcPct val="80000"/>
              </a:lnSpc>
              <a:defRPr/>
            </a:pPr>
            <a:r>
              <a:rPr lang="en-US" b="1" i="1" dirty="0">
                <a:solidFill>
                  <a:srgbClr val="FF6600"/>
                </a:solidFill>
                <a:latin typeface="Arial" charset="0"/>
              </a:rPr>
              <a:t>Printing/Exporting Observations</a:t>
            </a:r>
          </a:p>
        </p:txBody>
      </p:sp>
      <p:sp>
        <p:nvSpPr>
          <p:cNvPr id="30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30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6C837F60-04EC-45CF-8F54-F56374751584}" type="slidenum">
              <a:rPr lang="en-US" altLang="en-US" sz="1400" smtClean="0">
                <a:solidFill>
                  <a:schemeClr val="tx1"/>
                </a:solidFill>
                <a:latin typeface="Times New Roman" pitchFamily="18" charset="0"/>
              </a:rPr>
              <a:pPr eaLnBrk="1" hangingPunct="1">
                <a:spcBef>
                  <a:spcPct val="0"/>
                </a:spcBef>
                <a:buFontTx/>
                <a:buNone/>
              </a:pPr>
              <a:t>2</a:t>
            </a:fld>
            <a:endParaRPr lang="en-US" altLang="en-US" sz="1400">
              <a:solidFill>
                <a:schemeClr val="tx1"/>
              </a:solidFill>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432" y="1346827"/>
            <a:ext cx="9158286" cy="4859328"/>
          </a:xfrm>
          <a:prstGeom prst="rect">
            <a:avLst/>
          </a:prstGeom>
          <a:ln w="25400">
            <a:solidFill>
              <a:schemeClr val="tx1"/>
            </a:solidFill>
          </a:ln>
        </p:spPr>
      </p:pic>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20</a:t>
            </a:fld>
            <a:endParaRPr lang="en-US" altLang="en-US" sz="1400">
              <a:solidFill>
                <a:schemeClr val="tx1"/>
              </a:solidFill>
              <a:latin typeface="Times New Roman" pitchFamily="18" charset="0"/>
            </a:endParaRPr>
          </a:p>
        </p:txBody>
      </p:sp>
      <p:sp>
        <p:nvSpPr>
          <p:cNvPr id="26629" name="TextBox 6"/>
          <p:cNvSpPr txBox="1">
            <a:spLocks noChangeArrowheads="1"/>
          </p:cNvSpPr>
          <p:nvPr/>
        </p:nvSpPr>
        <p:spPr bwMode="auto">
          <a:xfrm>
            <a:off x="76200" y="357009"/>
            <a:ext cx="9113518"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latin typeface="+mn-lt"/>
              </a:rPr>
              <a:t>ENFDR</a:t>
            </a:r>
            <a:r>
              <a:rPr lang="en-US" altLang="en-US" dirty="0">
                <a:latin typeface="+mn-lt"/>
              </a:rPr>
              <a:t> -</a:t>
            </a:r>
            <a:r>
              <a:rPr lang="en-US" sz="2200" dirty="0">
                <a:latin typeface="+mn-lt"/>
              </a:rPr>
              <a:t>Display/Edit Growing Season Index/Nelson  Fuel Moisture Options</a:t>
            </a:r>
            <a:endParaRPr lang="en-US" altLang="en-US" sz="2200" dirty="0">
              <a:latin typeface="+mn-lt"/>
            </a:endParaRPr>
          </a:p>
        </p:txBody>
      </p:sp>
      <p:sp>
        <p:nvSpPr>
          <p:cNvPr id="7" name="TextBox 6"/>
          <p:cNvSpPr txBox="1">
            <a:spLocks noChangeArrowheads="1"/>
          </p:cNvSpPr>
          <p:nvPr/>
        </p:nvSpPr>
        <p:spPr bwMode="auto">
          <a:xfrm>
            <a:off x="4886325" y="4118208"/>
            <a:ext cx="4343400" cy="255454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For most RAWS these </a:t>
            </a:r>
            <a:r>
              <a:rPr lang="en-US" altLang="en-US" sz="2000" dirty="0">
                <a:solidFill>
                  <a:srgbClr val="C00000"/>
                </a:solidFill>
              </a:rPr>
              <a:t>GSI/Nelson Fuel Moisture options </a:t>
            </a:r>
            <a:r>
              <a:rPr lang="en-US" altLang="en-US" sz="2000" dirty="0"/>
              <a:t>may be left at their default values/selections.  However, if the calculated live fuel moistures appear inaccurate they may be adjusted.</a:t>
            </a:r>
          </a:p>
        </p:txBody>
      </p:sp>
      <p:cxnSp>
        <p:nvCxnSpPr>
          <p:cNvPr id="15" name="Straight Arrow Connector 14"/>
          <p:cNvCxnSpPr>
            <a:cxnSpLocks/>
          </p:cNvCxnSpPr>
          <p:nvPr/>
        </p:nvCxnSpPr>
        <p:spPr>
          <a:xfrm flipH="1">
            <a:off x="4038600" y="4724400"/>
            <a:ext cx="847725" cy="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6"/>
          <p:cNvSpPr txBox="1">
            <a:spLocks noChangeArrowheads="1"/>
          </p:cNvSpPr>
          <p:nvPr/>
        </p:nvSpPr>
        <p:spPr bwMode="auto">
          <a:xfrm>
            <a:off x="1447800" y="2588454"/>
            <a:ext cx="3200400" cy="320274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32" name="TextBox 31"/>
          <p:cNvSpPr txBox="1">
            <a:spLocks noChangeArrowheads="1"/>
          </p:cNvSpPr>
          <p:nvPr/>
        </p:nvSpPr>
        <p:spPr bwMode="auto">
          <a:xfrm>
            <a:off x="6457950" y="2588454"/>
            <a:ext cx="2731768" cy="1477328"/>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After making edits in the ENFDR FastPath for a station click on </a:t>
            </a:r>
            <a:r>
              <a:rPr lang="en-US" altLang="en-US" sz="1800" dirty="0">
                <a:solidFill>
                  <a:srgbClr val="C00000"/>
                </a:solidFill>
              </a:rPr>
              <a:t>“Save” </a:t>
            </a:r>
            <a:r>
              <a:rPr lang="en-US" altLang="en-US" sz="1800" dirty="0"/>
              <a:t>to store updated information. </a:t>
            </a:r>
          </a:p>
        </p:txBody>
      </p:sp>
      <p:cxnSp>
        <p:nvCxnSpPr>
          <p:cNvPr id="16" name="Straight Arrow Connector 15"/>
          <p:cNvCxnSpPr>
            <a:cxnSpLocks/>
          </p:cNvCxnSpPr>
          <p:nvPr/>
        </p:nvCxnSpPr>
        <p:spPr>
          <a:xfrm flipH="1" flipV="1">
            <a:off x="6647497" y="1855130"/>
            <a:ext cx="839153" cy="709455"/>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6"/>
          <p:cNvSpPr txBox="1">
            <a:spLocks noChangeArrowheads="1"/>
          </p:cNvSpPr>
          <p:nvPr/>
        </p:nvSpPr>
        <p:spPr bwMode="auto">
          <a:xfrm>
            <a:off x="6190297" y="1640076"/>
            <a:ext cx="457200" cy="19118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8" name="TextBox 6"/>
          <p:cNvSpPr txBox="1">
            <a:spLocks noChangeArrowheads="1"/>
          </p:cNvSpPr>
          <p:nvPr/>
        </p:nvSpPr>
        <p:spPr bwMode="auto">
          <a:xfrm>
            <a:off x="152400" y="2209801"/>
            <a:ext cx="9037318" cy="354784"/>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cxnSp>
        <p:nvCxnSpPr>
          <p:cNvPr id="29" name="Straight Arrow Connector 28"/>
          <p:cNvCxnSpPr/>
          <p:nvPr/>
        </p:nvCxnSpPr>
        <p:spPr>
          <a:xfrm flipH="1" flipV="1">
            <a:off x="5209201" y="2558937"/>
            <a:ext cx="1027304" cy="1674607"/>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761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986" y="1337435"/>
            <a:ext cx="9031562" cy="5142700"/>
          </a:xfrm>
          <a:prstGeom prst="rect">
            <a:avLst/>
          </a:prstGeom>
          <a:ln w="25400">
            <a:solidFill>
              <a:schemeClr val="tx1"/>
            </a:solidFill>
          </a:ln>
        </p:spPr>
      </p:pic>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A8858CA1-EB1F-4945-A884-F9BDF8B13C9D}" type="slidenum">
              <a:rPr lang="en-US" altLang="en-US" sz="1400" smtClean="0">
                <a:solidFill>
                  <a:schemeClr val="tx1"/>
                </a:solidFill>
                <a:latin typeface="Times New Roman" pitchFamily="18" charset="0"/>
              </a:rPr>
              <a:pPr eaLnBrk="1" hangingPunct="1">
                <a:spcBef>
                  <a:spcPct val="0"/>
                </a:spcBef>
                <a:buFontTx/>
                <a:buNone/>
              </a:pPr>
              <a:t>21</a:t>
            </a:fld>
            <a:endParaRPr lang="en-US" altLang="en-US" sz="1400">
              <a:solidFill>
                <a:schemeClr val="tx1"/>
              </a:solidFill>
              <a:latin typeface="Times New Roman" pitchFamily="18" charset="0"/>
            </a:endParaRPr>
          </a:p>
        </p:txBody>
      </p:sp>
      <p:sp>
        <p:nvSpPr>
          <p:cNvPr id="26629" name="TextBox 6"/>
          <p:cNvSpPr txBox="1">
            <a:spLocks noChangeArrowheads="1"/>
          </p:cNvSpPr>
          <p:nvPr/>
        </p:nvSpPr>
        <p:spPr bwMode="auto">
          <a:xfrm>
            <a:off x="102278" y="175092"/>
            <a:ext cx="9113518" cy="95410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latin typeface="+mn-lt"/>
              </a:rPr>
              <a:t>ENRR</a:t>
            </a:r>
            <a:r>
              <a:rPr lang="en-US" altLang="en-US" dirty="0">
                <a:latin typeface="+mn-lt"/>
              </a:rPr>
              <a:t> –Recalculate NFDRS Indices/Fuel Moistures after making changes in ENFDR or editing/entering weather </a:t>
            </a:r>
            <a:r>
              <a:rPr lang="en-US" altLang="en-US" dirty="0" err="1">
                <a:latin typeface="+mn-lt"/>
              </a:rPr>
              <a:t>obs</a:t>
            </a:r>
            <a:r>
              <a:rPr lang="en-US" altLang="en-US" dirty="0">
                <a:latin typeface="+mn-lt"/>
              </a:rPr>
              <a:t> </a:t>
            </a:r>
            <a:endParaRPr lang="en-US" altLang="en-US" sz="2200" dirty="0">
              <a:latin typeface="+mn-lt"/>
            </a:endParaRPr>
          </a:p>
        </p:txBody>
      </p:sp>
      <p:cxnSp>
        <p:nvCxnSpPr>
          <p:cNvPr id="15" name="Straight Arrow Connector 14"/>
          <p:cNvCxnSpPr/>
          <p:nvPr/>
        </p:nvCxnSpPr>
        <p:spPr>
          <a:xfrm flipH="1" flipV="1">
            <a:off x="4648200" y="3962400"/>
            <a:ext cx="343874" cy="280893"/>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296271" y="3215663"/>
            <a:ext cx="1179267" cy="30203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6"/>
          <p:cNvSpPr txBox="1">
            <a:spLocks noChangeArrowheads="1"/>
          </p:cNvSpPr>
          <p:nvPr/>
        </p:nvSpPr>
        <p:spPr bwMode="auto">
          <a:xfrm>
            <a:off x="2286000" y="5063833"/>
            <a:ext cx="609600" cy="26276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14" name="TextBox 13"/>
          <p:cNvSpPr txBox="1">
            <a:spLocks noChangeArrowheads="1"/>
          </p:cNvSpPr>
          <p:nvPr/>
        </p:nvSpPr>
        <p:spPr bwMode="auto">
          <a:xfrm>
            <a:off x="6457210" y="1901413"/>
            <a:ext cx="2731768" cy="646331"/>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1. Enter RAWS WIMS ID. </a:t>
            </a:r>
          </a:p>
        </p:txBody>
      </p:sp>
      <p:sp>
        <p:nvSpPr>
          <p:cNvPr id="18" name="TextBox 6"/>
          <p:cNvSpPr txBox="1">
            <a:spLocks noChangeArrowheads="1"/>
          </p:cNvSpPr>
          <p:nvPr/>
        </p:nvSpPr>
        <p:spPr bwMode="auto">
          <a:xfrm>
            <a:off x="4211167" y="2783353"/>
            <a:ext cx="824209" cy="247839"/>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cxnSp>
        <p:nvCxnSpPr>
          <p:cNvPr id="29" name="Straight Arrow Connector 28"/>
          <p:cNvCxnSpPr/>
          <p:nvPr/>
        </p:nvCxnSpPr>
        <p:spPr>
          <a:xfrm flipH="1">
            <a:off x="4926332" y="2286000"/>
            <a:ext cx="1642341" cy="68377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4344002" y="3384255"/>
            <a:ext cx="952269" cy="879018"/>
          </a:xfrm>
          <a:prstGeom prst="rect">
            <a:avLst/>
          </a:prstGeom>
        </p:spPr>
      </p:pic>
      <p:sp>
        <p:nvSpPr>
          <p:cNvPr id="21" name="TextBox 20"/>
          <p:cNvSpPr txBox="1">
            <a:spLocks noChangeArrowheads="1"/>
          </p:cNvSpPr>
          <p:nvPr/>
        </p:nvSpPr>
        <p:spPr bwMode="auto">
          <a:xfrm>
            <a:off x="6455912" y="2755980"/>
            <a:ext cx="2731768" cy="1754326"/>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2. Select </a:t>
            </a:r>
            <a:r>
              <a:rPr lang="en-US" altLang="en-US" sz="1800" dirty="0" err="1"/>
              <a:t>Obs</a:t>
            </a:r>
            <a:r>
              <a:rPr lang="en-US" altLang="en-US" sz="1800" dirty="0"/>
              <a:t> Type from dropdown. </a:t>
            </a:r>
            <a:r>
              <a:rPr lang="en-US" altLang="en-US" sz="1800" dirty="0">
                <a:solidFill>
                  <a:srgbClr val="FF0000"/>
                </a:solidFill>
              </a:rPr>
              <a:t>“Nelson”</a:t>
            </a:r>
            <a:r>
              <a:rPr lang="en-US" altLang="en-US" sz="1800" dirty="0"/>
              <a:t> </a:t>
            </a:r>
            <a:r>
              <a:rPr lang="en-US" altLang="en-US" sz="1800" dirty="0" err="1"/>
              <a:t>Recalcs</a:t>
            </a:r>
            <a:r>
              <a:rPr lang="en-US" altLang="en-US" sz="1800" dirty="0"/>
              <a:t> should be done first, then </a:t>
            </a:r>
            <a:r>
              <a:rPr lang="en-US" altLang="en-US" sz="1800" dirty="0">
                <a:solidFill>
                  <a:srgbClr val="FF0000"/>
                </a:solidFill>
              </a:rPr>
              <a:t>“2016 Indices Only”</a:t>
            </a:r>
            <a:r>
              <a:rPr lang="en-US" altLang="en-US" sz="1800" dirty="0"/>
              <a:t>. </a:t>
            </a:r>
          </a:p>
        </p:txBody>
      </p:sp>
      <p:sp>
        <p:nvSpPr>
          <p:cNvPr id="22" name="TextBox 21"/>
          <p:cNvSpPr txBox="1">
            <a:spLocks noChangeArrowheads="1"/>
          </p:cNvSpPr>
          <p:nvPr/>
        </p:nvSpPr>
        <p:spPr bwMode="auto">
          <a:xfrm>
            <a:off x="6457955" y="4512226"/>
            <a:ext cx="2731768" cy="1754326"/>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3. Select Date Range back to where updates/edits to weather </a:t>
            </a:r>
            <a:r>
              <a:rPr lang="en-US" altLang="en-US" sz="1800" dirty="0" err="1"/>
              <a:t>obs</a:t>
            </a:r>
            <a:r>
              <a:rPr lang="en-US" altLang="en-US" sz="1800" dirty="0"/>
              <a:t> or ENFDR data was entered.</a:t>
            </a:r>
          </a:p>
        </p:txBody>
      </p:sp>
      <p:cxnSp>
        <p:nvCxnSpPr>
          <p:cNvPr id="23" name="Straight Arrow Connector 22"/>
          <p:cNvCxnSpPr/>
          <p:nvPr/>
        </p:nvCxnSpPr>
        <p:spPr>
          <a:xfrm flipH="1" flipV="1">
            <a:off x="5278684" y="4597489"/>
            <a:ext cx="1254066" cy="8269"/>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6"/>
          <p:cNvSpPr txBox="1">
            <a:spLocks noChangeArrowheads="1"/>
          </p:cNvSpPr>
          <p:nvPr/>
        </p:nvSpPr>
        <p:spPr bwMode="auto">
          <a:xfrm>
            <a:off x="4167749" y="4068776"/>
            <a:ext cx="1145437" cy="805466"/>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7" name="TextBox 26"/>
          <p:cNvSpPr txBox="1">
            <a:spLocks noChangeArrowheads="1"/>
          </p:cNvSpPr>
          <p:nvPr/>
        </p:nvSpPr>
        <p:spPr bwMode="auto">
          <a:xfrm>
            <a:off x="1371057" y="6045328"/>
            <a:ext cx="2196569" cy="369332"/>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4. Click </a:t>
            </a:r>
            <a:r>
              <a:rPr lang="en-US" altLang="en-US" sz="1800" dirty="0">
                <a:solidFill>
                  <a:srgbClr val="C00000"/>
                </a:solidFill>
              </a:rPr>
              <a:t>“</a:t>
            </a:r>
            <a:r>
              <a:rPr lang="en-US" altLang="en-US" sz="1800" dirty="0" err="1">
                <a:solidFill>
                  <a:srgbClr val="C00000"/>
                </a:solidFill>
              </a:rPr>
              <a:t>Recalc</a:t>
            </a:r>
            <a:r>
              <a:rPr lang="en-US" altLang="en-US" sz="1800" dirty="0">
                <a:solidFill>
                  <a:srgbClr val="C00000"/>
                </a:solidFill>
              </a:rPr>
              <a:t>” </a:t>
            </a:r>
          </a:p>
        </p:txBody>
      </p:sp>
      <p:cxnSp>
        <p:nvCxnSpPr>
          <p:cNvPr id="30" name="Straight Arrow Connector 29"/>
          <p:cNvCxnSpPr/>
          <p:nvPr/>
        </p:nvCxnSpPr>
        <p:spPr>
          <a:xfrm>
            <a:off x="1524000" y="4916945"/>
            <a:ext cx="762000" cy="340855"/>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18947" y="4602857"/>
            <a:ext cx="2731768" cy="369332"/>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4. Click </a:t>
            </a:r>
            <a:r>
              <a:rPr lang="en-US" altLang="en-US" sz="1800" dirty="0">
                <a:solidFill>
                  <a:srgbClr val="C00000"/>
                </a:solidFill>
              </a:rPr>
              <a:t>“Find” </a:t>
            </a:r>
          </a:p>
        </p:txBody>
      </p:sp>
      <p:cxnSp>
        <p:nvCxnSpPr>
          <p:cNvPr id="33" name="Straight Arrow Connector 32"/>
          <p:cNvCxnSpPr/>
          <p:nvPr/>
        </p:nvCxnSpPr>
        <p:spPr>
          <a:xfrm>
            <a:off x="3567626" y="6117017"/>
            <a:ext cx="615690" cy="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6"/>
          <p:cNvSpPr txBox="1">
            <a:spLocks noChangeArrowheads="1"/>
          </p:cNvSpPr>
          <p:nvPr/>
        </p:nvSpPr>
        <p:spPr bwMode="auto">
          <a:xfrm>
            <a:off x="4222824" y="5985635"/>
            <a:ext cx="609600" cy="262765"/>
          </a:xfrm>
          <a:prstGeom prst="rect">
            <a:avLst/>
          </a:prstGeom>
          <a:noFill/>
          <a:ln w="28575">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Tree>
    <p:extLst>
      <p:ext uri="{BB962C8B-B14F-4D97-AF65-F5344CB8AC3E}">
        <p14:creationId xmlns:p14="http://schemas.microsoft.com/office/powerpoint/2010/main" val="319359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6BF78E-B648-4768-88AB-E07F81E3403D}"/>
              </a:ext>
            </a:extLst>
          </p:cNvPr>
          <p:cNvPicPr>
            <a:picLocks noChangeAspect="1"/>
          </p:cNvPicPr>
          <p:nvPr/>
        </p:nvPicPr>
        <p:blipFill>
          <a:blip r:embed="rId2"/>
          <a:stretch>
            <a:fillRect/>
          </a:stretch>
        </p:blipFill>
        <p:spPr>
          <a:xfrm>
            <a:off x="119032" y="1237027"/>
            <a:ext cx="9054929" cy="4457290"/>
          </a:xfrm>
          <a:prstGeom prst="rect">
            <a:avLst/>
          </a:prstGeom>
          <a:ln w="15875">
            <a:solidFill>
              <a:schemeClr val="tx1">
                <a:lumMod val="95000"/>
                <a:lumOff val="5000"/>
              </a:schemeClr>
            </a:solidFill>
          </a:ln>
        </p:spPr>
      </p:pic>
      <p:sp>
        <p:nvSpPr>
          <p:cNvPr id="4403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BCE9F8E2-59C2-4033-ABAF-1AABD9F02B9A}" type="slidenum">
              <a:rPr lang="en-US" altLang="en-US" sz="1400" smtClean="0">
                <a:solidFill>
                  <a:schemeClr val="tx1"/>
                </a:solidFill>
                <a:latin typeface="Times New Roman" pitchFamily="18" charset="0"/>
              </a:rPr>
              <a:pPr eaLnBrk="1" hangingPunct="1">
                <a:spcBef>
                  <a:spcPct val="0"/>
                </a:spcBef>
                <a:buFontTx/>
                <a:buNone/>
              </a:pPr>
              <a:t>22</a:t>
            </a:fld>
            <a:endParaRPr lang="en-US" altLang="en-US" sz="1400">
              <a:solidFill>
                <a:schemeClr val="tx1"/>
              </a:solidFill>
              <a:latin typeface="Times New Roman" pitchFamily="18" charset="0"/>
            </a:endParaRPr>
          </a:p>
        </p:txBody>
      </p:sp>
      <p:sp>
        <p:nvSpPr>
          <p:cNvPr id="3" name="Rectangle 2"/>
          <p:cNvSpPr/>
          <p:nvPr/>
        </p:nvSpPr>
        <p:spPr>
          <a:xfrm>
            <a:off x="2895600" y="1795168"/>
            <a:ext cx="4419600" cy="770622"/>
          </a:xfrm>
          <a:prstGeom prst="rect">
            <a:avLst/>
          </a:prstGeom>
          <a:noFill/>
          <a:ln w="222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a:spLocks noChangeArrowheads="1"/>
          </p:cNvSpPr>
          <p:nvPr/>
        </p:nvSpPr>
        <p:spPr bwMode="auto">
          <a:xfrm>
            <a:off x="246888" y="768969"/>
            <a:ext cx="4210050" cy="400110"/>
          </a:xfrm>
          <a:prstGeom prst="rect">
            <a:avLst/>
          </a:prstGeom>
          <a:solidFill>
            <a:srgbClr val="FFC0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Select Fuel Models to Compare</a:t>
            </a:r>
          </a:p>
        </p:txBody>
      </p:sp>
      <p:sp>
        <p:nvSpPr>
          <p:cNvPr id="8" name="Rectangle 7"/>
          <p:cNvSpPr/>
          <p:nvPr/>
        </p:nvSpPr>
        <p:spPr>
          <a:xfrm>
            <a:off x="7548411" y="1981200"/>
            <a:ext cx="1611751" cy="609600"/>
          </a:xfrm>
          <a:prstGeom prst="rect">
            <a:avLst/>
          </a:prstGeom>
          <a:noFill/>
          <a:ln w="222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6" idx="2"/>
          </p:cNvCxnSpPr>
          <p:nvPr/>
        </p:nvCxnSpPr>
        <p:spPr>
          <a:xfrm>
            <a:off x="2351913" y="1169079"/>
            <a:ext cx="677037" cy="58352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315200" y="1278584"/>
            <a:ext cx="542381" cy="643233"/>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6"/>
          <p:cNvSpPr txBox="1">
            <a:spLocks noChangeArrowheads="1"/>
          </p:cNvSpPr>
          <p:nvPr/>
        </p:nvSpPr>
        <p:spPr bwMode="auto">
          <a:xfrm>
            <a:off x="246888" y="5923903"/>
            <a:ext cx="4210050" cy="707886"/>
          </a:xfrm>
          <a:prstGeom prst="rect">
            <a:avLst/>
          </a:prstGeom>
          <a:solidFill>
            <a:srgbClr val="FFC0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Select “Grid, Graph, or Both” to Display and Compare</a:t>
            </a:r>
          </a:p>
        </p:txBody>
      </p:sp>
      <p:sp>
        <p:nvSpPr>
          <p:cNvPr id="13" name="Rectangle 12"/>
          <p:cNvSpPr/>
          <p:nvPr/>
        </p:nvSpPr>
        <p:spPr>
          <a:xfrm>
            <a:off x="5756814" y="2591070"/>
            <a:ext cx="1757209" cy="287242"/>
          </a:xfrm>
          <a:prstGeom prst="rect">
            <a:avLst/>
          </a:prstGeom>
          <a:noFill/>
          <a:ln w="222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548410" y="2590800"/>
            <a:ext cx="1511770" cy="457200"/>
          </a:xfrm>
          <a:prstGeom prst="rect">
            <a:avLst/>
          </a:prstGeom>
          <a:noFill/>
          <a:ln w="222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cxnSpLocks/>
          </p:cNvCxnSpPr>
          <p:nvPr/>
        </p:nvCxnSpPr>
        <p:spPr>
          <a:xfrm flipV="1">
            <a:off x="2895600" y="2895600"/>
            <a:ext cx="3086100" cy="3003293"/>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6"/>
          <p:cNvSpPr txBox="1">
            <a:spLocks noChangeArrowheads="1"/>
          </p:cNvSpPr>
          <p:nvPr/>
        </p:nvSpPr>
        <p:spPr bwMode="auto">
          <a:xfrm>
            <a:off x="4800600" y="5917983"/>
            <a:ext cx="4210050" cy="707886"/>
          </a:xfrm>
          <a:prstGeom prst="rect">
            <a:avLst/>
          </a:prstGeom>
          <a:solidFill>
            <a:srgbClr val="FFC0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Select Absolute or Percentiles to Display</a:t>
            </a:r>
          </a:p>
        </p:txBody>
      </p:sp>
      <p:cxnSp>
        <p:nvCxnSpPr>
          <p:cNvPr id="19" name="Straight Arrow Connector 18"/>
          <p:cNvCxnSpPr/>
          <p:nvPr/>
        </p:nvCxnSpPr>
        <p:spPr>
          <a:xfrm flipH="1" flipV="1">
            <a:off x="7972424" y="3042231"/>
            <a:ext cx="17607" cy="2780145"/>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4981517" y="606163"/>
            <a:ext cx="4210050" cy="707886"/>
          </a:xfrm>
          <a:prstGeom prst="rect">
            <a:avLst/>
          </a:prstGeom>
          <a:solidFill>
            <a:srgbClr val="FFC0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Select Indices/Fuel Moistures to Compare</a:t>
            </a:r>
          </a:p>
        </p:txBody>
      </p:sp>
      <p:sp>
        <p:nvSpPr>
          <p:cNvPr id="24" name="TextBox 6"/>
          <p:cNvSpPr txBox="1">
            <a:spLocks noChangeArrowheads="1"/>
          </p:cNvSpPr>
          <p:nvPr/>
        </p:nvSpPr>
        <p:spPr bwMode="auto">
          <a:xfrm>
            <a:off x="32327" y="85589"/>
            <a:ext cx="9027853" cy="43088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200" dirty="0">
                <a:solidFill>
                  <a:srgbClr val="C00000"/>
                </a:solidFill>
                <a:latin typeface="+mn-lt"/>
              </a:rPr>
              <a:t>COMP</a:t>
            </a:r>
            <a:r>
              <a:rPr lang="en-US" altLang="en-US" sz="2200" dirty="0">
                <a:latin typeface="+mn-lt"/>
              </a:rPr>
              <a:t> FastPath– Compare 1978/88 to Version 4 Index/Fuel Moisture Outputs</a:t>
            </a:r>
          </a:p>
        </p:txBody>
      </p:sp>
    </p:spTree>
    <p:extLst>
      <p:ext uri="{BB962C8B-B14F-4D97-AF65-F5344CB8AC3E}">
        <p14:creationId xmlns:p14="http://schemas.microsoft.com/office/powerpoint/2010/main" val="148122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393CA8-307B-450F-93D1-ACA4A2B9EB05}"/>
              </a:ext>
            </a:extLst>
          </p:cNvPr>
          <p:cNvPicPr>
            <a:picLocks noChangeAspect="1"/>
          </p:cNvPicPr>
          <p:nvPr/>
        </p:nvPicPr>
        <p:blipFill>
          <a:blip r:embed="rId2"/>
          <a:stretch>
            <a:fillRect/>
          </a:stretch>
        </p:blipFill>
        <p:spPr>
          <a:xfrm>
            <a:off x="-1" y="1808422"/>
            <a:ext cx="9216753" cy="2230178"/>
          </a:xfrm>
          <a:prstGeom prst="rect">
            <a:avLst/>
          </a:prstGeom>
          <a:ln w="22225">
            <a:solidFill>
              <a:schemeClr val="tx1">
                <a:lumMod val="95000"/>
                <a:lumOff val="5000"/>
              </a:schemeClr>
            </a:solidFill>
          </a:ln>
        </p:spPr>
      </p:pic>
      <p:sp>
        <p:nvSpPr>
          <p:cNvPr id="65538" name="Rectangle 2"/>
          <p:cNvSpPr>
            <a:spLocks noGrp="1" noChangeArrowheads="1"/>
          </p:cNvSpPr>
          <p:nvPr>
            <p:ph type="ctrTitle"/>
          </p:nvPr>
        </p:nvSpPr>
        <p:spPr>
          <a:xfrm>
            <a:off x="152400" y="372070"/>
            <a:ext cx="8991600" cy="639167"/>
          </a:xfrm>
          <a:solidFill>
            <a:srgbClr val="FFFF00"/>
          </a:solidFill>
          <a:ln w="19050">
            <a:solidFill>
              <a:schemeClr val="tx1"/>
            </a:solidFill>
          </a:ln>
        </p:spPr>
        <p:txBody>
          <a:bodyPr>
            <a:normAutofit fontScale="90000"/>
          </a:bodyPr>
          <a:lstStyle/>
          <a:p>
            <a:pPr algn="ctr" eaLnBrk="1" hangingPunct="1">
              <a:defRPr/>
            </a:pPr>
            <a:r>
              <a:rPr lang="en-US" sz="4000" dirty="0">
                <a:solidFill>
                  <a:srgbClr val="C00000"/>
                </a:solidFill>
                <a:latin typeface="+mn-lt"/>
              </a:rPr>
              <a:t>PLST</a:t>
            </a:r>
            <a:r>
              <a:rPr lang="en-US" sz="4000" dirty="0">
                <a:solidFill>
                  <a:srgbClr val="000099"/>
                </a:solidFill>
                <a:latin typeface="+mn-lt"/>
              </a:rPr>
              <a:t> FastPath</a:t>
            </a:r>
            <a:r>
              <a:rPr lang="en-US" sz="4000" dirty="0">
                <a:latin typeface="+mn-lt"/>
              </a:rPr>
              <a:t>-Data Capture and Output</a:t>
            </a:r>
          </a:p>
        </p:txBody>
      </p:sp>
      <p:sp>
        <p:nvSpPr>
          <p:cNvPr id="6" name="TextBox 14"/>
          <p:cNvSpPr txBox="1">
            <a:spLocks noChangeArrowheads="1"/>
          </p:cNvSpPr>
          <p:nvPr/>
        </p:nvSpPr>
        <p:spPr bwMode="auto">
          <a:xfrm>
            <a:off x="3712856" y="4976019"/>
            <a:ext cx="2743200" cy="92333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Select Start/End Dates Using Calendar Dropdown</a:t>
            </a:r>
          </a:p>
        </p:txBody>
      </p:sp>
      <p:cxnSp>
        <p:nvCxnSpPr>
          <p:cNvPr id="7" name="Straight Arrow Connector 6"/>
          <p:cNvCxnSpPr>
            <a:cxnSpLocks/>
          </p:cNvCxnSpPr>
          <p:nvPr/>
        </p:nvCxnSpPr>
        <p:spPr>
          <a:xfrm flipH="1" flipV="1">
            <a:off x="4931664" y="3746834"/>
            <a:ext cx="477752" cy="1229187"/>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5943600" y="3746832"/>
            <a:ext cx="477752" cy="1229187"/>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4"/>
          <p:cNvSpPr txBox="1">
            <a:spLocks noChangeArrowheads="1"/>
          </p:cNvSpPr>
          <p:nvPr/>
        </p:nvSpPr>
        <p:spPr bwMode="auto">
          <a:xfrm>
            <a:off x="6456056" y="4976019"/>
            <a:ext cx="2743200" cy="92333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Select Export CSV or FW13 File Output for Download</a:t>
            </a:r>
          </a:p>
        </p:txBody>
      </p:sp>
      <p:cxnSp>
        <p:nvCxnSpPr>
          <p:cNvPr id="18" name="Straight Arrow Connector 17"/>
          <p:cNvCxnSpPr>
            <a:cxnSpLocks/>
            <a:stCxn id="16" idx="0"/>
          </p:cNvCxnSpPr>
          <p:nvPr/>
        </p:nvCxnSpPr>
        <p:spPr>
          <a:xfrm flipV="1">
            <a:off x="7827656" y="3746832"/>
            <a:ext cx="324960" cy="1229187"/>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4"/>
          <p:cNvSpPr txBox="1">
            <a:spLocks noChangeArrowheads="1"/>
          </p:cNvSpPr>
          <p:nvPr/>
        </p:nvSpPr>
        <p:spPr bwMode="auto">
          <a:xfrm>
            <a:off x="3048" y="4976019"/>
            <a:ext cx="1597152" cy="92333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Enter RAWS WIMS ID or SIG </a:t>
            </a:r>
          </a:p>
        </p:txBody>
      </p:sp>
      <p:sp>
        <p:nvSpPr>
          <p:cNvPr id="21" name="TextBox 14"/>
          <p:cNvSpPr txBox="1">
            <a:spLocks noChangeArrowheads="1"/>
          </p:cNvSpPr>
          <p:nvPr/>
        </p:nvSpPr>
        <p:spPr bwMode="auto">
          <a:xfrm>
            <a:off x="1600200" y="4976019"/>
            <a:ext cx="2086552" cy="369332"/>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Select </a:t>
            </a:r>
            <a:r>
              <a:rPr lang="en-US" altLang="en-US" sz="1800" dirty="0" err="1"/>
              <a:t>Obs</a:t>
            </a:r>
            <a:r>
              <a:rPr lang="en-US" altLang="en-US" sz="1800" dirty="0"/>
              <a:t> Type </a:t>
            </a:r>
          </a:p>
        </p:txBody>
      </p:sp>
      <p:cxnSp>
        <p:nvCxnSpPr>
          <p:cNvPr id="22" name="Straight Arrow Connector 21"/>
          <p:cNvCxnSpPr>
            <a:cxnSpLocks/>
          </p:cNvCxnSpPr>
          <p:nvPr/>
        </p:nvCxnSpPr>
        <p:spPr>
          <a:xfrm flipV="1">
            <a:off x="2656528" y="3746834"/>
            <a:ext cx="772472" cy="1242221"/>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801624" y="3733800"/>
            <a:ext cx="1224752" cy="1242220"/>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184337-BC6A-4621-88D8-8A90D60C71BE}"/>
              </a:ext>
            </a:extLst>
          </p:cNvPr>
          <p:cNvCxnSpPr>
            <a:cxnSpLocks/>
          </p:cNvCxnSpPr>
          <p:nvPr/>
        </p:nvCxnSpPr>
        <p:spPr>
          <a:xfrm flipV="1">
            <a:off x="801624" y="3733800"/>
            <a:ext cx="189760" cy="1220024"/>
          </a:xfrm>
          <a:prstGeom prst="straightConnector1">
            <a:avLst/>
          </a:prstGeom>
          <a:ln w="28575">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80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915F5-406F-4BA5-A804-C11E411DE3D6}"/>
              </a:ext>
            </a:extLst>
          </p:cNvPr>
          <p:cNvPicPr>
            <a:picLocks noChangeAspect="1"/>
          </p:cNvPicPr>
          <p:nvPr/>
        </p:nvPicPr>
        <p:blipFill>
          <a:blip r:embed="rId2"/>
          <a:stretch>
            <a:fillRect/>
          </a:stretch>
        </p:blipFill>
        <p:spPr>
          <a:xfrm>
            <a:off x="33291" y="996578"/>
            <a:ext cx="9144000" cy="4051300"/>
          </a:xfrm>
          <a:prstGeom prst="rect">
            <a:avLst/>
          </a:prstGeom>
        </p:spPr>
      </p:pic>
      <p:sp>
        <p:nvSpPr>
          <p:cNvPr id="368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53DC9559-1E30-44F8-813F-4AE4A1F09D3F}" type="slidenum">
              <a:rPr lang="en-US" altLang="en-US" sz="1400" smtClean="0">
                <a:solidFill>
                  <a:schemeClr val="tx1"/>
                </a:solidFill>
                <a:latin typeface="Times New Roman" pitchFamily="18" charset="0"/>
              </a:rPr>
              <a:pPr eaLnBrk="1" hangingPunct="1">
                <a:spcBef>
                  <a:spcPct val="0"/>
                </a:spcBef>
                <a:buFontTx/>
                <a:buNone/>
              </a:pPr>
              <a:t>24</a:t>
            </a:fld>
            <a:endParaRPr lang="en-US" altLang="en-US" sz="1400">
              <a:solidFill>
                <a:schemeClr val="tx1"/>
              </a:solidFill>
              <a:latin typeface="Times New Roman" pitchFamily="18" charset="0"/>
            </a:endParaRPr>
          </a:p>
        </p:txBody>
      </p:sp>
      <p:pic>
        <p:nvPicPr>
          <p:cNvPr id="6" name="Picture 5">
            <a:extLst>
              <a:ext uri="{FF2B5EF4-FFF2-40B4-BE49-F238E27FC236}">
                <a16:creationId xmlns:a16="http://schemas.microsoft.com/office/drawing/2014/main" id="{265E0F8A-0466-40C4-9905-EBE401216BD4}"/>
              </a:ext>
            </a:extLst>
          </p:cNvPr>
          <p:cNvPicPr>
            <a:picLocks noChangeAspect="1"/>
          </p:cNvPicPr>
          <p:nvPr/>
        </p:nvPicPr>
        <p:blipFill>
          <a:blip r:embed="rId3"/>
          <a:stretch>
            <a:fillRect/>
          </a:stretch>
        </p:blipFill>
        <p:spPr>
          <a:xfrm>
            <a:off x="76200" y="3210278"/>
            <a:ext cx="9144000" cy="3647722"/>
          </a:xfrm>
          <a:prstGeom prst="rect">
            <a:avLst/>
          </a:prstGeom>
        </p:spPr>
      </p:pic>
      <p:sp>
        <p:nvSpPr>
          <p:cNvPr id="36871" name="TextBox 8"/>
          <p:cNvSpPr txBox="1">
            <a:spLocks noChangeArrowheads="1"/>
          </p:cNvSpPr>
          <p:nvPr/>
        </p:nvSpPr>
        <p:spPr bwMode="auto">
          <a:xfrm>
            <a:off x="152401" y="3733800"/>
            <a:ext cx="8958308" cy="52322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dirty="0">
                <a:solidFill>
                  <a:srgbClr val="C00000"/>
                </a:solidFill>
              </a:rPr>
              <a:t>DIDM</a:t>
            </a:r>
            <a:r>
              <a:rPr lang="en-US" altLang="en-US" dirty="0"/>
              <a:t> FastPath– Display NFDRS Fuel Moistures </a:t>
            </a:r>
          </a:p>
        </p:txBody>
      </p:sp>
      <p:sp>
        <p:nvSpPr>
          <p:cNvPr id="8" name="Rectangle 2"/>
          <p:cNvSpPr txBox="1">
            <a:spLocks noChangeArrowheads="1"/>
          </p:cNvSpPr>
          <p:nvPr/>
        </p:nvSpPr>
        <p:spPr>
          <a:xfrm>
            <a:off x="152400" y="372070"/>
            <a:ext cx="8991600" cy="639167"/>
          </a:xfrm>
          <a:prstGeom prst="rect">
            <a:avLst/>
          </a:prstGeom>
          <a:solidFill>
            <a:srgbClr val="FFFF00"/>
          </a:solidFill>
          <a:ln w="19050">
            <a:solidFill>
              <a:schemeClr val="tx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C00000"/>
                </a:solidFill>
                <a:latin typeface="+mn-lt"/>
              </a:rPr>
              <a:t>DOBS</a:t>
            </a:r>
            <a:r>
              <a:rPr lang="en-US" sz="4000" dirty="0">
                <a:solidFill>
                  <a:srgbClr val="000099"/>
                </a:solidFill>
                <a:latin typeface="+mn-lt"/>
              </a:rPr>
              <a:t> FastPath</a:t>
            </a:r>
            <a:r>
              <a:rPr lang="en-US" sz="4000" dirty="0">
                <a:latin typeface="+mn-lt"/>
              </a:rPr>
              <a:t>-Display Observations</a:t>
            </a:r>
          </a:p>
        </p:txBody>
      </p:sp>
    </p:spTree>
    <p:extLst>
      <p:ext uri="{BB962C8B-B14F-4D97-AF65-F5344CB8AC3E}">
        <p14:creationId xmlns:p14="http://schemas.microsoft.com/office/powerpoint/2010/main" val="219839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35E6D-D946-4905-8642-A2A5AF4FEB72}"/>
              </a:ext>
            </a:extLst>
          </p:cNvPr>
          <p:cNvPicPr>
            <a:picLocks noChangeAspect="1"/>
          </p:cNvPicPr>
          <p:nvPr/>
        </p:nvPicPr>
        <p:blipFill>
          <a:blip r:embed="rId2"/>
          <a:stretch>
            <a:fillRect/>
          </a:stretch>
        </p:blipFill>
        <p:spPr>
          <a:xfrm>
            <a:off x="61895" y="1220302"/>
            <a:ext cx="9082105" cy="4570897"/>
          </a:xfrm>
          <a:prstGeom prst="rect">
            <a:avLst/>
          </a:prstGeom>
          <a:ln w="19050">
            <a:solidFill>
              <a:schemeClr val="tx1">
                <a:lumMod val="95000"/>
                <a:lumOff val="5000"/>
              </a:schemeClr>
            </a:solidFill>
          </a:ln>
        </p:spPr>
      </p:pic>
      <p:sp>
        <p:nvSpPr>
          <p:cNvPr id="368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53DC9559-1E30-44F8-813F-4AE4A1F09D3F}" type="slidenum">
              <a:rPr lang="en-US" altLang="en-US" sz="1400" smtClean="0">
                <a:solidFill>
                  <a:schemeClr val="tx1"/>
                </a:solidFill>
                <a:latin typeface="Times New Roman" pitchFamily="18" charset="0"/>
              </a:rPr>
              <a:pPr eaLnBrk="1" hangingPunct="1">
                <a:spcBef>
                  <a:spcPct val="0"/>
                </a:spcBef>
                <a:buFontTx/>
                <a:buNone/>
              </a:pPr>
              <a:t>25</a:t>
            </a:fld>
            <a:endParaRPr lang="en-US" altLang="en-US" sz="1400">
              <a:solidFill>
                <a:schemeClr val="tx1"/>
              </a:solidFill>
              <a:latin typeface="Times New Roman" pitchFamily="18" charset="0"/>
            </a:endParaRPr>
          </a:p>
        </p:txBody>
      </p:sp>
      <p:pic>
        <p:nvPicPr>
          <p:cNvPr id="4" name="Picture 3"/>
          <p:cNvPicPr>
            <a:picLocks noChangeAspect="1"/>
          </p:cNvPicPr>
          <p:nvPr/>
        </p:nvPicPr>
        <p:blipFill>
          <a:blip r:embed="rId3"/>
          <a:stretch>
            <a:fillRect/>
          </a:stretch>
        </p:blipFill>
        <p:spPr>
          <a:xfrm>
            <a:off x="61895" y="4171916"/>
            <a:ext cx="2619409" cy="628659"/>
          </a:xfrm>
          <a:prstGeom prst="rect">
            <a:avLst/>
          </a:prstGeom>
          <a:ln w="22225">
            <a:solidFill>
              <a:schemeClr val="tx1"/>
            </a:solidFill>
          </a:ln>
        </p:spPr>
      </p:pic>
      <p:sp>
        <p:nvSpPr>
          <p:cNvPr id="12" name="TextBox 6"/>
          <p:cNvSpPr txBox="1">
            <a:spLocks noChangeArrowheads="1"/>
          </p:cNvSpPr>
          <p:nvPr/>
        </p:nvSpPr>
        <p:spPr bwMode="auto">
          <a:xfrm>
            <a:off x="0" y="5657671"/>
            <a:ext cx="2743200" cy="1200329"/>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Hover cursor over the top of each column to display explanation of content</a:t>
            </a:r>
          </a:p>
        </p:txBody>
      </p:sp>
      <p:cxnSp>
        <p:nvCxnSpPr>
          <p:cNvPr id="13" name="Straight Arrow Connector 12"/>
          <p:cNvCxnSpPr>
            <a:cxnSpLocks/>
          </p:cNvCxnSpPr>
          <p:nvPr/>
        </p:nvCxnSpPr>
        <p:spPr>
          <a:xfrm flipV="1">
            <a:off x="990600" y="3473129"/>
            <a:ext cx="320842" cy="62866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a:off x="2405746" y="1752600"/>
            <a:ext cx="1828800" cy="228600"/>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602186" y="2380034"/>
            <a:ext cx="208745" cy="16221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6"/>
          <p:cNvSpPr txBox="1">
            <a:spLocks noChangeArrowheads="1"/>
          </p:cNvSpPr>
          <p:nvPr/>
        </p:nvSpPr>
        <p:spPr bwMode="auto">
          <a:xfrm>
            <a:off x="3156619" y="2409417"/>
            <a:ext cx="4539581" cy="320412"/>
          </a:xfrm>
          <a:prstGeom prst="rect">
            <a:avLst/>
          </a:prstGeom>
          <a:noFill/>
          <a:ln w="19050">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4" name="TextBox 6"/>
          <p:cNvSpPr txBox="1">
            <a:spLocks noChangeArrowheads="1"/>
          </p:cNvSpPr>
          <p:nvPr/>
        </p:nvSpPr>
        <p:spPr bwMode="auto">
          <a:xfrm>
            <a:off x="6690924" y="2409417"/>
            <a:ext cx="482346" cy="2502088"/>
          </a:xfrm>
          <a:prstGeom prst="rect">
            <a:avLst/>
          </a:prstGeom>
          <a:noFill/>
          <a:ln w="28575">
            <a:solidFill>
              <a:srgbClr val="FF0000"/>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16" name="TextBox 6"/>
          <p:cNvSpPr txBox="1">
            <a:spLocks noChangeArrowheads="1"/>
          </p:cNvSpPr>
          <p:nvPr/>
        </p:nvSpPr>
        <p:spPr bwMode="auto">
          <a:xfrm>
            <a:off x="4118597" y="1620724"/>
            <a:ext cx="5048337" cy="738664"/>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dirty="0"/>
              <a:t>Click on Fuel Models you wish to view. Once NFDRSv4 breakpoints are entered in ENFDR page Staffing Level and Adjective Ratings will also be displayed.</a:t>
            </a:r>
          </a:p>
        </p:txBody>
      </p:sp>
      <p:cxnSp>
        <p:nvCxnSpPr>
          <p:cNvPr id="27" name="Straight Arrow Connector 26"/>
          <p:cNvCxnSpPr>
            <a:cxnSpLocks/>
          </p:cNvCxnSpPr>
          <p:nvPr/>
        </p:nvCxnSpPr>
        <p:spPr>
          <a:xfrm flipV="1">
            <a:off x="2649159" y="2596007"/>
            <a:ext cx="2014142" cy="2995378"/>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V="1">
            <a:off x="2613555" y="2569624"/>
            <a:ext cx="1071635" cy="2992976"/>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3531827" y="4572000"/>
            <a:ext cx="2616033" cy="627374"/>
          </a:xfrm>
          <a:prstGeom prst="rect">
            <a:avLst/>
          </a:prstGeom>
          <a:ln w="25400">
            <a:solidFill>
              <a:srgbClr val="000099"/>
            </a:solidFill>
          </a:ln>
        </p:spPr>
      </p:pic>
      <p:cxnSp>
        <p:nvCxnSpPr>
          <p:cNvPr id="34" name="Straight Arrow Connector 33"/>
          <p:cNvCxnSpPr/>
          <p:nvPr/>
        </p:nvCxnSpPr>
        <p:spPr>
          <a:xfrm flipV="1">
            <a:off x="5071110" y="3200400"/>
            <a:ext cx="157448" cy="1342815"/>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6"/>
          <p:cNvSpPr txBox="1">
            <a:spLocks noChangeArrowheads="1"/>
          </p:cNvSpPr>
          <p:nvPr/>
        </p:nvSpPr>
        <p:spPr bwMode="auto">
          <a:xfrm>
            <a:off x="5042501" y="2968457"/>
            <a:ext cx="533400" cy="320411"/>
          </a:xfrm>
          <a:prstGeom prst="rect">
            <a:avLst/>
          </a:prstGeom>
          <a:noFill/>
          <a:ln w="25400">
            <a:solidFill>
              <a:srgbClr val="000099"/>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1400" dirty="0"/>
          </a:p>
        </p:txBody>
      </p:sp>
      <p:sp>
        <p:nvSpPr>
          <p:cNvPr id="21" name="Rectangle 2"/>
          <p:cNvSpPr txBox="1">
            <a:spLocks noChangeArrowheads="1"/>
          </p:cNvSpPr>
          <p:nvPr/>
        </p:nvSpPr>
        <p:spPr>
          <a:xfrm>
            <a:off x="142304" y="559038"/>
            <a:ext cx="8991600" cy="449396"/>
          </a:xfrm>
          <a:prstGeom prst="rect">
            <a:avLst/>
          </a:prstGeom>
          <a:solidFill>
            <a:srgbClr val="FFFF00"/>
          </a:solidFill>
          <a:ln w="19050">
            <a:solidFill>
              <a:schemeClr val="tx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dirty="0">
                <a:solidFill>
                  <a:srgbClr val="C00000"/>
                </a:solidFill>
                <a:latin typeface="+mn-lt"/>
              </a:rPr>
              <a:t>DIDX</a:t>
            </a:r>
            <a:r>
              <a:rPr lang="en-US" sz="2800" dirty="0">
                <a:solidFill>
                  <a:srgbClr val="000099"/>
                </a:solidFill>
                <a:latin typeface="+mn-lt"/>
              </a:rPr>
              <a:t> FastPath</a:t>
            </a:r>
            <a:r>
              <a:rPr lang="en-US" sz="2800" dirty="0">
                <a:latin typeface="+mn-lt"/>
              </a:rPr>
              <a:t>-Display NFDRS Index/Fuel Moisture Outputs</a:t>
            </a:r>
          </a:p>
        </p:txBody>
      </p:sp>
      <p:sp>
        <p:nvSpPr>
          <p:cNvPr id="36" name="Rectangle 35">
            <a:extLst>
              <a:ext uri="{FF2B5EF4-FFF2-40B4-BE49-F238E27FC236}">
                <a16:creationId xmlns:a16="http://schemas.microsoft.com/office/drawing/2014/main" id="{65269641-B4A3-48C0-B462-9224C69DB4A5}"/>
              </a:ext>
            </a:extLst>
          </p:cNvPr>
          <p:cNvSpPr/>
          <p:nvPr/>
        </p:nvSpPr>
        <p:spPr>
          <a:xfrm>
            <a:off x="1524000" y="2409417"/>
            <a:ext cx="392567" cy="1762499"/>
          </a:xfrm>
          <a:prstGeom prst="rect">
            <a:avLst/>
          </a:prstGeom>
          <a:noFill/>
          <a:ln w="254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C4069AC-3D42-4A19-9F83-DE2733A4D51B}"/>
              </a:ext>
            </a:extLst>
          </p:cNvPr>
          <p:cNvSpPr/>
          <p:nvPr/>
        </p:nvSpPr>
        <p:spPr>
          <a:xfrm>
            <a:off x="61896" y="1846555"/>
            <a:ext cx="4056702" cy="386225"/>
          </a:xfrm>
          <a:prstGeom prst="rect">
            <a:avLst/>
          </a:prstGeom>
          <a:noFill/>
          <a:ln w="254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50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8EB9F-67ED-4588-B1FB-544FB75B99B4}"/>
              </a:ext>
            </a:extLst>
          </p:cNvPr>
          <p:cNvPicPr>
            <a:picLocks noChangeAspect="1"/>
          </p:cNvPicPr>
          <p:nvPr/>
        </p:nvPicPr>
        <p:blipFill>
          <a:blip r:embed="rId2"/>
          <a:stretch>
            <a:fillRect/>
          </a:stretch>
        </p:blipFill>
        <p:spPr>
          <a:xfrm>
            <a:off x="76199" y="1158015"/>
            <a:ext cx="9096375" cy="5234586"/>
          </a:xfrm>
          <a:prstGeom prst="rect">
            <a:avLst/>
          </a:prstGeom>
          <a:ln w="22225">
            <a:solidFill>
              <a:schemeClr val="tx1"/>
            </a:solidFill>
          </a:ln>
        </p:spPr>
      </p:pic>
      <p:sp>
        <p:nvSpPr>
          <p:cNvPr id="378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C980B932-67EE-44B6-834E-2A6CF4C6532D}" type="slidenum">
              <a:rPr lang="en-US" altLang="en-US" sz="1400" smtClean="0">
                <a:solidFill>
                  <a:schemeClr val="tx1"/>
                </a:solidFill>
                <a:latin typeface="Times New Roman" pitchFamily="18" charset="0"/>
              </a:rPr>
              <a:pPr eaLnBrk="1" hangingPunct="1">
                <a:spcBef>
                  <a:spcPct val="0"/>
                </a:spcBef>
                <a:buFontTx/>
                <a:buNone/>
              </a:pPr>
              <a:t>26</a:t>
            </a:fld>
            <a:endParaRPr lang="en-US" altLang="en-US" sz="1400">
              <a:solidFill>
                <a:schemeClr val="tx1"/>
              </a:solidFill>
              <a:latin typeface="Times New Roman" pitchFamily="18" charset="0"/>
            </a:endParaRPr>
          </a:p>
        </p:txBody>
      </p:sp>
      <p:pic>
        <p:nvPicPr>
          <p:cNvPr id="3" name="Picture 2"/>
          <p:cNvPicPr>
            <a:picLocks noChangeAspect="1"/>
          </p:cNvPicPr>
          <p:nvPr/>
        </p:nvPicPr>
        <p:blipFill>
          <a:blip r:embed="rId3"/>
          <a:stretch>
            <a:fillRect/>
          </a:stretch>
        </p:blipFill>
        <p:spPr>
          <a:xfrm>
            <a:off x="4510278" y="1981200"/>
            <a:ext cx="1947672" cy="361957"/>
          </a:xfrm>
          <a:prstGeom prst="rect">
            <a:avLst/>
          </a:prstGeom>
          <a:ln w="25400">
            <a:solidFill>
              <a:srgbClr val="000099"/>
            </a:solidFill>
          </a:ln>
        </p:spPr>
      </p:pic>
      <p:sp>
        <p:nvSpPr>
          <p:cNvPr id="9" name="TextBox 6"/>
          <p:cNvSpPr txBox="1">
            <a:spLocks noChangeArrowheads="1"/>
          </p:cNvSpPr>
          <p:nvPr/>
        </p:nvSpPr>
        <p:spPr bwMode="auto">
          <a:xfrm>
            <a:off x="0" y="5657671"/>
            <a:ext cx="2743200" cy="1200329"/>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dirty="0"/>
              <a:t>Hover cursor over the top of each column to display explanation of content</a:t>
            </a:r>
          </a:p>
        </p:txBody>
      </p:sp>
      <p:cxnSp>
        <p:nvCxnSpPr>
          <p:cNvPr id="10" name="Straight Arrow Connector 9"/>
          <p:cNvCxnSpPr>
            <a:cxnSpLocks/>
          </p:cNvCxnSpPr>
          <p:nvPr/>
        </p:nvCxnSpPr>
        <p:spPr>
          <a:xfrm flipV="1">
            <a:off x="2743200" y="1752600"/>
            <a:ext cx="1947672" cy="3905073"/>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a:xfrm>
            <a:off x="142304" y="559038"/>
            <a:ext cx="8991600" cy="449396"/>
          </a:xfrm>
          <a:prstGeom prst="rect">
            <a:avLst/>
          </a:prstGeom>
          <a:solidFill>
            <a:srgbClr val="FFFF00"/>
          </a:solidFill>
          <a:ln w="19050">
            <a:solidFill>
              <a:schemeClr val="tx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dirty="0">
                <a:solidFill>
                  <a:srgbClr val="C00000"/>
                </a:solidFill>
                <a:latin typeface="+mn-lt"/>
              </a:rPr>
              <a:t>DRAW</a:t>
            </a:r>
            <a:r>
              <a:rPr lang="en-US" sz="2800" dirty="0">
                <a:solidFill>
                  <a:srgbClr val="000099"/>
                </a:solidFill>
                <a:latin typeface="+mn-lt"/>
              </a:rPr>
              <a:t> FastPath</a:t>
            </a:r>
            <a:r>
              <a:rPr lang="en-US" sz="2800" dirty="0">
                <a:latin typeface="+mn-lt"/>
              </a:rPr>
              <a:t>-Display “Raw” Weather Outputs</a:t>
            </a:r>
          </a:p>
        </p:txBody>
      </p:sp>
    </p:spTree>
    <p:extLst>
      <p:ext uri="{BB962C8B-B14F-4D97-AF65-F5344CB8AC3E}">
        <p14:creationId xmlns:p14="http://schemas.microsoft.com/office/powerpoint/2010/main" val="2452712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p:txBody>
          <a:bodyPr/>
          <a:lstStyle/>
          <a:p>
            <a:pPr algn="ctr" eaLnBrk="1" hangingPunct="1">
              <a:defRPr/>
            </a:pPr>
            <a:r>
              <a:rPr lang="en-US" dirty="0"/>
              <a:t>WIMS</a:t>
            </a:r>
          </a:p>
        </p:txBody>
      </p:sp>
      <p:sp>
        <p:nvSpPr>
          <p:cNvPr id="65539" name="Rectangle 3"/>
          <p:cNvSpPr>
            <a:spLocks noGrp="1" noChangeArrowheads="1"/>
          </p:cNvSpPr>
          <p:nvPr>
            <p:ph type="subTitle" idx="1"/>
          </p:nvPr>
        </p:nvSpPr>
        <p:spPr>
          <a:xfrm>
            <a:off x="1447800" y="3429000"/>
            <a:ext cx="6400800" cy="1752600"/>
          </a:xfrm>
        </p:spPr>
        <p:txBody>
          <a:bodyPr/>
          <a:lstStyle/>
          <a:p>
            <a:pPr eaLnBrk="1" hangingPunct="1">
              <a:defRPr/>
            </a:pPr>
            <a:r>
              <a:rPr lang="en-US" sz="3600" dirty="0">
                <a:solidFill>
                  <a:srgbClr val="000099"/>
                </a:solidFill>
              </a:rPr>
              <a:t>Observation Inputs</a:t>
            </a:r>
          </a:p>
          <a:p>
            <a:pPr eaLnBrk="1" hangingPunct="1">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pPr eaLnBrk="1" hangingPunct="1">
              <a:defRPr/>
            </a:pPr>
            <a:r>
              <a:rPr lang="en-US" sz="4800" dirty="0"/>
              <a:t>Objectives</a:t>
            </a:r>
          </a:p>
        </p:txBody>
      </p:sp>
      <p:sp>
        <p:nvSpPr>
          <p:cNvPr id="66563" name="Rectangle 3"/>
          <p:cNvSpPr>
            <a:spLocks noGrp="1" noChangeArrowheads="1"/>
          </p:cNvSpPr>
          <p:nvPr>
            <p:ph idx="1"/>
          </p:nvPr>
        </p:nvSpPr>
        <p:spPr/>
        <p:txBody>
          <a:bodyPr>
            <a:normAutofit/>
          </a:bodyPr>
          <a:lstStyle/>
          <a:p>
            <a:pPr eaLnBrk="1" hangingPunct="1">
              <a:defRPr/>
            </a:pPr>
            <a:r>
              <a:rPr lang="en-US" sz="3600" dirty="0">
                <a:solidFill>
                  <a:srgbClr val="000099"/>
                </a:solidFill>
              </a:rPr>
              <a:t>Edit observations</a:t>
            </a:r>
          </a:p>
          <a:p>
            <a:pPr eaLnBrk="1" hangingPunct="1">
              <a:defRPr/>
            </a:pPr>
            <a:r>
              <a:rPr lang="en-US" sz="3600" dirty="0">
                <a:solidFill>
                  <a:srgbClr val="000099"/>
                </a:solidFill>
              </a:rPr>
              <a:t>Snow Flag – Importance and how to manage</a:t>
            </a:r>
          </a:p>
          <a:p>
            <a:pPr eaLnBrk="1" hangingPunct="1">
              <a:defRPr/>
            </a:pPr>
            <a:r>
              <a:rPr lang="en-US" sz="3600" dirty="0">
                <a:solidFill>
                  <a:srgbClr val="000099"/>
                </a:solidFill>
              </a:rPr>
              <a:t>Missing Data – how to enter</a:t>
            </a:r>
          </a:p>
          <a:p>
            <a:pPr eaLnBrk="1" hangingPunct="1">
              <a:defRPr/>
            </a:pPr>
            <a:r>
              <a:rPr lang="en-US" sz="3600" dirty="0">
                <a:solidFill>
                  <a:srgbClr val="000099"/>
                </a:solidFill>
              </a:rPr>
              <a:t>Editing observations from DRAWS</a:t>
            </a:r>
          </a:p>
          <a:p>
            <a:pPr eaLnBrk="1" hangingPunct="1">
              <a:defRPr/>
            </a:pPr>
            <a:r>
              <a:rPr lang="en-US" sz="3600" dirty="0">
                <a:solidFill>
                  <a:srgbClr val="000099"/>
                </a:solidFill>
              </a:rPr>
              <a:t>Export/Print observations</a:t>
            </a:r>
          </a:p>
          <a:p>
            <a:pPr eaLnBrk="1" hangingPunct="1">
              <a:defRPr/>
            </a:pPr>
            <a:endParaRPr lang="en-US" sz="3600" dirty="0">
              <a:solidFill>
                <a:srgbClr val="000099"/>
              </a:solidFill>
            </a:endParaRP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0F9548B4-D05F-4CCC-8D3D-68F37872294A}" type="slidenum">
              <a:rPr lang="en-US" altLang="en-US" sz="1400" smtClean="0">
                <a:solidFill>
                  <a:schemeClr val="tx1"/>
                </a:solidFill>
                <a:latin typeface="Times New Roman" pitchFamily="18" charset="0"/>
              </a:rPr>
              <a:pPr eaLnBrk="1" hangingPunct="1">
                <a:spcBef>
                  <a:spcPct val="0"/>
                </a:spcBef>
                <a:buFontTx/>
                <a:buNone/>
              </a:pPr>
              <a:t>28</a:t>
            </a:fld>
            <a:endParaRPr lang="en-US" altLang="en-US" sz="1400">
              <a:solidFill>
                <a:schemeClr val="tx1"/>
              </a:solidFill>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438400" y="233654"/>
            <a:ext cx="4267200" cy="1143000"/>
          </a:xfrm>
        </p:spPr>
        <p:txBody>
          <a:bodyPr/>
          <a:lstStyle/>
          <a:p>
            <a:pPr eaLnBrk="1" hangingPunct="1">
              <a:defRPr/>
            </a:pPr>
            <a:r>
              <a:rPr lang="en-US" dirty="0">
                <a:solidFill>
                  <a:srgbClr val="000099"/>
                </a:solidFill>
                <a:latin typeface="+mn-lt"/>
              </a:rPr>
              <a:t>Edit Observations</a:t>
            </a:r>
          </a:p>
        </p:txBody>
      </p:sp>
      <p:sp>
        <p:nvSpPr>
          <p:cNvPr id="67587" name="Rectangle 3"/>
          <p:cNvSpPr>
            <a:spLocks noGrp="1" noChangeArrowheads="1"/>
          </p:cNvSpPr>
          <p:nvPr>
            <p:ph idx="1"/>
          </p:nvPr>
        </p:nvSpPr>
        <p:spPr/>
        <p:txBody>
          <a:bodyPr/>
          <a:lstStyle/>
          <a:p>
            <a:pPr eaLnBrk="1" hangingPunct="1">
              <a:defRPr/>
            </a:pPr>
            <a:r>
              <a:rPr lang="en-US" dirty="0"/>
              <a:t>FastPaths</a:t>
            </a:r>
          </a:p>
          <a:p>
            <a:pPr lvl="1" eaLnBrk="1" hangingPunct="1">
              <a:defRPr/>
            </a:pPr>
            <a:r>
              <a:rPr lang="en-US" dirty="0">
                <a:solidFill>
                  <a:srgbClr val="1B7503"/>
                </a:solidFill>
              </a:rPr>
              <a:t>NOBS (New Observations)</a:t>
            </a:r>
          </a:p>
          <a:p>
            <a:pPr lvl="1" eaLnBrk="1" hangingPunct="1">
              <a:defRPr/>
            </a:pPr>
            <a:r>
              <a:rPr lang="en-US" dirty="0">
                <a:solidFill>
                  <a:srgbClr val="1B7503"/>
                </a:solidFill>
              </a:rPr>
              <a:t>EOBS (Edit Observations – Daily 1300 </a:t>
            </a:r>
            <a:r>
              <a:rPr lang="en-US" dirty="0" err="1">
                <a:solidFill>
                  <a:srgbClr val="1B7503"/>
                </a:solidFill>
              </a:rPr>
              <a:t>Obs</a:t>
            </a:r>
            <a:r>
              <a:rPr lang="en-US" dirty="0">
                <a:solidFill>
                  <a:srgbClr val="1B7503"/>
                </a:solidFill>
              </a:rPr>
              <a:t> R-&gt;O)</a:t>
            </a:r>
          </a:p>
        </p:txBody>
      </p:sp>
      <p:sp>
        <p:nvSpPr>
          <p:cNvPr id="32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327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E216CA09-D5A7-4BC5-AC8E-A0CFCA92DE7F}" type="slidenum">
              <a:rPr lang="en-US" altLang="en-US" sz="1400" smtClean="0">
                <a:solidFill>
                  <a:schemeClr val="tx1"/>
                </a:solidFill>
                <a:latin typeface="Times New Roman" pitchFamily="18" charset="0"/>
              </a:rPr>
              <a:pPr eaLnBrk="1" hangingPunct="1">
                <a:spcBef>
                  <a:spcPct val="0"/>
                </a:spcBef>
                <a:buFontTx/>
                <a:buNone/>
              </a:pPr>
              <a:t>29</a:t>
            </a:fld>
            <a:endParaRPr lang="en-US" altLang="en-US" sz="1400">
              <a:solidFill>
                <a:schemeClr val="tx1"/>
              </a:solidFill>
              <a:latin typeface="Times New Roman" pitchFamily="18" charset="0"/>
            </a:endParaRPr>
          </a:p>
        </p:txBody>
      </p:sp>
      <p:sp>
        <p:nvSpPr>
          <p:cNvPr id="8" name="AutoShape 3"/>
          <p:cNvSpPr>
            <a:spLocks noChangeArrowheads="1"/>
          </p:cNvSpPr>
          <p:nvPr/>
        </p:nvSpPr>
        <p:spPr bwMode="auto">
          <a:xfrm flipV="1">
            <a:off x="1905000" y="3109002"/>
            <a:ext cx="315913" cy="619125"/>
          </a:xfrm>
          <a:prstGeom prst="upArrow">
            <a:avLst>
              <a:gd name="adj1" fmla="val 50000"/>
              <a:gd name="adj2" fmla="val 75098"/>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pic>
        <p:nvPicPr>
          <p:cNvPr id="4" name="Picture 3">
            <a:extLst>
              <a:ext uri="{FF2B5EF4-FFF2-40B4-BE49-F238E27FC236}">
                <a16:creationId xmlns:a16="http://schemas.microsoft.com/office/drawing/2014/main" id="{1893A58E-9279-425D-81FB-98100674E240}"/>
              </a:ext>
            </a:extLst>
          </p:cNvPr>
          <p:cNvPicPr>
            <a:picLocks noChangeAspect="1"/>
          </p:cNvPicPr>
          <p:nvPr/>
        </p:nvPicPr>
        <p:blipFill>
          <a:blip r:embed="rId2"/>
          <a:stretch>
            <a:fillRect/>
          </a:stretch>
        </p:blipFill>
        <p:spPr>
          <a:xfrm>
            <a:off x="152400" y="3770871"/>
            <a:ext cx="8991600" cy="1258328"/>
          </a:xfrm>
          <a:prstGeom prst="rect">
            <a:avLst/>
          </a:prstGeom>
          <a:ln w="2222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90600" y="381000"/>
            <a:ext cx="7239000" cy="1143000"/>
          </a:xfrm>
        </p:spPr>
        <p:txBody>
          <a:bodyPr>
            <a:normAutofit fontScale="90000"/>
          </a:bodyPr>
          <a:lstStyle/>
          <a:p>
            <a:pPr algn="ctr" eaLnBrk="1" hangingPunct="1">
              <a:defRPr/>
            </a:pPr>
            <a:r>
              <a:rPr lang="en-US" i="1" dirty="0">
                <a:solidFill>
                  <a:srgbClr val="A50021"/>
                </a:solidFill>
                <a:latin typeface="Arial" charset="0"/>
              </a:rPr>
              <a:t>Wildland Fire Application Portal </a:t>
            </a:r>
          </a:p>
        </p:txBody>
      </p:sp>
      <p:sp>
        <p:nvSpPr>
          <p:cNvPr id="12291" name="Rectangle 3"/>
          <p:cNvSpPr>
            <a:spLocks noGrp="1" noChangeArrowheads="1"/>
          </p:cNvSpPr>
          <p:nvPr>
            <p:ph idx="1"/>
          </p:nvPr>
        </p:nvSpPr>
        <p:spPr>
          <a:xfrm>
            <a:off x="381000" y="1708151"/>
            <a:ext cx="8382000" cy="4648200"/>
          </a:xfrm>
        </p:spPr>
        <p:txBody>
          <a:bodyPr/>
          <a:lstStyle/>
          <a:p>
            <a:pPr eaLnBrk="1" hangingPunct="1">
              <a:defRPr/>
            </a:pPr>
            <a:r>
              <a:rPr lang="en-US" dirty="0">
                <a:latin typeface="Arial" charset="0"/>
              </a:rPr>
              <a:t>Web Address – </a:t>
            </a:r>
            <a:r>
              <a:rPr lang="en-US" dirty="0">
                <a:hlinkClick r:id="rId2"/>
              </a:rPr>
              <a:t>https://iwfirp.nwcg.gov/index.html)</a:t>
            </a:r>
            <a:endParaRPr lang="en-US" dirty="0">
              <a:latin typeface="Arial" charset="0"/>
            </a:endParaRPr>
          </a:p>
          <a:p>
            <a:pPr eaLnBrk="1" hangingPunct="1">
              <a:defRPr/>
            </a:pPr>
            <a:endParaRPr lang="en-US" dirty="0">
              <a:latin typeface="Arial" charset="0"/>
            </a:endParaRPr>
          </a:p>
          <a:p>
            <a:pPr eaLnBrk="1" hangingPunct="1">
              <a:defRPr/>
            </a:pPr>
            <a:r>
              <a:rPr lang="en-US" dirty="0">
                <a:latin typeface="Arial" charset="0"/>
              </a:rPr>
              <a:t>Where </a:t>
            </a:r>
            <a:r>
              <a:rPr lang="en-US" dirty="0">
                <a:solidFill>
                  <a:srgbClr val="000099"/>
                </a:solidFill>
                <a:latin typeface="Arial" charset="0"/>
              </a:rPr>
              <a:t>WIMS</a:t>
            </a:r>
            <a:r>
              <a:rPr lang="en-US" dirty="0">
                <a:latin typeface="Arial" charset="0"/>
              </a:rPr>
              <a:t>, and several other applications are located including IROC, SIT-209,etc</a:t>
            </a:r>
          </a:p>
          <a:p>
            <a:pPr>
              <a:defRPr/>
            </a:pPr>
            <a:endParaRPr lang="en-US" dirty="0">
              <a:solidFill>
                <a:srgbClr val="000099"/>
              </a:solidFill>
              <a:latin typeface="Arial" charset="0"/>
            </a:endParaRPr>
          </a:p>
          <a:p>
            <a:pPr>
              <a:defRPr/>
            </a:pPr>
            <a:r>
              <a:rPr lang="en-US" dirty="0">
                <a:solidFill>
                  <a:srgbClr val="000099"/>
                </a:solidFill>
                <a:latin typeface="Arial" charset="0"/>
              </a:rPr>
              <a:t>Wildland Fire Application Portal </a:t>
            </a:r>
            <a:r>
              <a:rPr lang="en-US" dirty="0">
                <a:latin typeface="Arial" charset="0"/>
              </a:rPr>
              <a:t>also used to access </a:t>
            </a:r>
            <a:r>
              <a:rPr lang="en-US" dirty="0">
                <a:solidFill>
                  <a:srgbClr val="000099"/>
                </a:solidFill>
                <a:latin typeface="Arial" charset="0"/>
              </a:rPr>
              <a:t>IROC</a:t>
            </a:r>
            <a:r>
              <a:rPr lang="en-US" dirty="0">
                <a:latin typeface="Arial" charset="0"/>
              </a:rPr>
              <a:t> (</a:t>
            </a:r>
            <a:r>
              <a:rPr lang="en-US" i="0" dirty="0">
                <a:solidFill>
                  <a:srgbClr val="333333"/>
                </a:solidFill>
                <a:effectLst/>
                <a:latin typeface="Roboto" panose="02000000000000000000" pitchFamily="2" charset="0"/>
              </a:rPr>
              <a:t>Interagency Resource Ordering Capability</a:t>
            </a:r>
            <a:r>
              <a:rPr lang="en-US" dirty="0">
                <a:latin typeface="Arial" charset="0"/>
              </a:rPr>
              <a:t>)</a:t>
            </a:r>
          </a:p>
        </p:txBody>
      </p:sp>
      <p:sp>
        <p:nvSpPr>
          <p:cNvPr id="40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40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B3D881AB-C897-4058-B7BA-18FF6F5D73FE}" type="slidenum">
              <a:rPr lang="en-US" altLang="en-US" sz="1400" smtClean="0">
                <a:solidFill>
                  <a:schemeClr val="tx1"/>
                </a:solidFill>
                <a:latin typeface="Times New Roman" pitchFamily="18" charset="0"/>
              </a:rPr>
              <a:pPr eaLnBrk="1" hangingPunct="1">
                <a:spcBef>
                  <a:spcPct val="0"/>
                </a:spcBef>
                <a:buFontTx/>
                <a:buNone/>
              </a:pPr>
              <a:t>3</a:t>
            </a:fld>
            <a:endParaRPr lang="en-US" altLang="en-US" sz="1400">
              <a:solidFill>
                <a:schemeClr val="tx1"/>
              </a:solidFill>
              <a:latin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3313875"/>
            <a:ext cx="9067800" cy="186772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7586" name="Rectangle 2"/>
          <p:cNvSpPr>
            <a:spLocks noGrp="1" noChangeArrowheads="1"/>
          </p:cNvSpPr>
          <p:nvPr>
            <p:ph type="title"/>
          </p:nvPr>
        </p:nvSpPr>
        <p:spPr/>
        <p:txBody>
          <a:bodyPr/>
          <a:lstStyle/>
          <a:p>
            <a:pPr eaLnBrk="1" hangingPunct="1">
              <a:defRPr/>
            </a:pPr>
            <a:r>
              <a:rPr lang="en-US" dirty="0">
                <a:solidFill>
                  <a:srgbClr val="000099"/>
                </a:solidFill>
                <a:latin typeface="+mn-lt"/>
              </a:rPr>
              <a:t>Entering/Edit Observations</a:t>
            </a:r>
          </a:p>
        </p:txBody>
      </p:sp>
      <p:sp>
        <p:nvSpPr>
          <p:cNvPr id="67587" name="Rectangle 3"/>
          <p:cNvSpPr>
            <a:spLocks noGrp="1" noChangeArrowheads="1"/>
          </p:cNvSpPr>
          <p:nvPr>
            <p:ph idx="1"/>
          </p:nvPr>
        </p:nvSpPr>
        <p:spPr>
          <a:xfrm>
            <a:off x="838200" y="1825625"/>
            <a:ext cx="7677150" cy="688975"/>
          </a:xfrm>
          <a:ln w="15875">
            <a:solidFill>
              <a:schemeClr val="tx1"/>
            </a:solidFill>
          </a:ln>
        </p:spPr>
        <p:txBody>
          <a:bodyPr>
            <a:normAutofit lnSpcReduction="10000"/>
          </a:bodyPr>
          <a:lstStyle/>
          <a:p>
            <a:pPr lvl="1" eaLnBrk="1" hangingPunct="1">
              <a:defRPr/>
            </a:pPr>
            <a:r>
              <a:rPr lang="en-US" dirty="0">
                <a:solidFill>
                  <a:srgbClr val="1B7503"/>
                </a:solidFill>
              </a:rPr>
              <a:t>Enter WIMDS ID or SIG, R for Ob Type, Date and 1300 for Time</a:t>
            </a: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C2FD8201-AA7C-4D9F-8029-921D3C5F8D1F}" type="slidenum">
              <a:rPr lang="en-US" altLang="en-US" sz="1400" smtClean="0">
                <a:solidFill>
                  <a:schemeClr val="tx1"/>
                </a:solidFill>
                <a:latin typeface="Times New Roman" pitchFamily="18" charset="0"/>
              </a:rPr>
              <a:pPr eaLnBrk="1" hangingPunct="1">
                <a:spcBef>
                  <a:spcPct val="0"/>
                </a:spcBef>
                <a:buFontTx/>
                <a:buNone/>
              </a:pPr>
              <a:t>30</a:t>
            </a:fld>
            <a:endParaRPr lang="en-US" altLang="en-US" sz="1400">
              <a:solidFill>
                <a:schemeClr val="tx1"/>
              </a:solidFill>
              <a:latin typeface="Times New Roman" pitchFamily="18" charset="0"/>
            </a:endParaRPr>
          </a:p>
        </p:txBody>
      </p:sp>
      <p:sp>
        <p:nvSpPr>
          <p:cNvPr id="8" name="AutoShape 3"/>
          <p:cNvSpPr>
            <a:spLocks noChangeArrowheads="1"/>
          </p:cNvSpPr>
          <p:nvPr/>
        </p:nvSpPr>
        <p:spPr bwMode="auto">
          <a:xfrm>
            <a:off x="990600" y="4724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9" name="AutoShape 3"/>
          <p:cNvSpPr>
            <a:spLocks noChangeArrowheads="1"/>
          </p:cNvSpPr>
          <p:nvPr/>
        </p:nvSpPr>
        <p:spPr bwMode="auto">
          <a:xfrm>
            <a:off x="3581400" y="4724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10" name="AutoShape 3"/>
          <p:cNvSpPr>
            <a:spLocks noChangeArrowheads="1"/>
          </p:cNvSpPr>
          <p:nvPr/>
        </p:nvSpPr>
        <p:spPr bwMode="auto">
          <a:xfrm flipV="1">
            <a:off x="4676775" y="2971800"/>
            <a:ext cx="381000" cy="15240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11" name="AutoShape 3"/>
          <p:cNvSpPr>
            <a:spLocks noChangeArrowheads="1"/>
          </p:cNvSpPr>
          <p:nvPr/>
        </p:nvSpPr>
        <p:spPr bwMode="auto">
          <a:xfrm>
            <a:off x="5734050" y="4724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3803" name="TextBox 11"/>
          <p:cNvSpPr txBox="1">
            <a:spLocks noChangeArrowheads="1"/>
          </p:cNvSpPr>
          <p:nvPr/>
        </p:nvSpPr>
        <p:spPr bwMode="auto">
          <a:xfrm>
            <a:off x="0" y="5334000"/>
            <a:ext cx="2971800" cy="1077913"/>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a:t>Enter WIMS ID or SIG (Group of </a:t>
            </a:r>
          </a:p>
          <a:p>
            <a:pPr eaLnBrk="1" hangingPunct="1">
              <a:spcBef>
                <a:spcPct val="0"/>
              </a:spcBef>
              <a:buFontTx/>
              <a:buNone/>
            </a:pPr>
            <a:r>
              <a:rPr lang="en-US" altLang="en-US" sz="1600"/>
              <a:t>RAWS you can set up in WIMS)</a:t>
            </a:r>
          </a:p>
        </p:txBody>
      </p:sp>
      <p:sp>
        <p:nvSpPr>
          <p:cNvPr id="13" name="AutoShape 3"/>
          <p:cNvSpPr>
            <a:spLocks noChangeArrowheads="1"/>
          </p:cNvSpPr>
          <p:nvPr/>
        </p:nvSpPr>
        <p:spPr bwMode="auto">
          <a:xfrm>
            <a:off x="2514600" y="4724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3805" name="TextBox 13"/>
          <p:cNvSpPr txBox="1">
            <a:spLocks noChangeArrowheads="1"/>
          </p:cNvSpPr>
          <p:nvPr/>
        </p:nvSpPr>
        <p:spPr bwMode="auto">
          <a:xfrm>
            <a:off x="3124200" y="5334000"/>
            <a:ext cx="1828800" cy="646113"/>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a:t>Enter R for</a:t>
            </a:r>
          </a:p>
          <a:p>
            <a:pPr eaLnBrk="1" hangingPunct="1">
              <a:spcBef>
                <a:spcPct val="0"/>
              </a:spcBef>
              <a:buFontTx/>
              <a:buNone/>
            </a:pPr>
            <a:r>
              <a:rPr lang="en-US" altLang="en-US" sz="1800"/>
              <a:t>raw ob type</a:t>
            </a:r>
          </a:p>
        </p:txBody>
      </p:sp>
      <p:sp>
        <p:nvSpPr>
          <p:cNvPr id="33806" name="TextBox 14"/>
          <p:cNvSpPr txBox="1">
            <a:spLocks noChangeArrowheads="1"/>
          </p:cNvSpPr>
          <p:nvPr/>
        </p:nvSpPr>
        <p:spPr bwMode="auto">
          <a:xfrm>
            <a:off x="4114800" y="2590800"/>
            <a:ext cx="1600200" cy="369888"/>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a:t>Enter Date</a:t>
            </a:r>
          </a:p>
        </p:txBody>
      </p:sp>
      <p:sp>
        <p:nvSpPr>
          <p:cNvPr id="33807" name="TextBox 15"/>
          <p:cNvSpPr txBox="1">
            <a:spLocks noChangeArrowheads="1"/>
          </p:cNvSpPr>
          <p:nvPr/>
        </p:nvSpPr>
        <p:spPr bwMode="auto">
          <a:xfrm>
            <a:off x="5257800" y="5334000"/>
            <a:ext cx="1600200" cy="646113"/>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a:t>Enter 13 for Time</a:t>
            </a:r>
          </a:p>
        </p:txBody>
      </p:sp>
      <p:sp>
        <p:nvSpPr>
          <p:cNvPr id="17" name="AutoShape 3"/>
          <p:cNvSpPr>
            <a:spLocks noChangeArrowheads="1"/>
          </p:cNvSpPr>
          <p:nvPr/>
        </p:nvSpPr>
        <p:spPr bwMode="auto">
          <a:xfrm rot="10800000">
            <a:off x="6972300" y="2960688"/>
            <a:ext cx="381000" cy="15240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3809" name="TextBox 17"/>
          <p:cNvSpPr txBox="1">
            <a:spLocks noChangeArrowheads="1"/>
          </p:cNvSpPr>
          <p:nvPr/>
        </p:nvSpPr>
        <p:spPr bwMode="auto">
          <a:xfrm>
            <a:off x="6477000" y="2590800"/>
            <a:ext cx="1752600" cy="369888"/>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a:t>Click “Find”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ppt_x"/>
                                          </p:val>
                                        </p:tav>
                                        <p:tav tm="100000">
                                          <p:val>
                                            <p:strVal val="#ppt_x"/>
                                          </p:val>
                                        </p:tav>
                                      </p:tavLst>
                                    </p:anim>
                                    <p:anim calcmode="lin" valueType="num">
                                      <p:cBhvr additive="base">
                                        <p:cTn id="3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D6771-EC32-4635-93F6-648F0A27240B}"/>
              </a:ext>
            </a:extLst>
          </p:cNvPr>
          <p:cNvPicPr>
            <a:picLocks noChangeAspect="1"/>
          </p:cNvPicPr>
          <p:nvPr/>
        </p:nvPicPr>
        <p:blipFill>
          <a:blip r:embed="rId2"/>
          <a:stretch>
            <a:fillRect/>
          </a:stretch>
        </p:blipFill>
        <p:spPr>
          <a:xfrm>
            <a:off x="83228" y="51428"/>
            <a:ext cx="9144000" cy="2316345"/>
          </a:xfrm>
          <a:prstGeom prst="rect">
            <a:avLst/>
          </a:prstGeom>
          <a:ln w="22225">
            <a:solidFill>
              <a:schemeClr val="tx1"/>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31</a:t>
            </a:fld>
            <a:endParaRPr lang="en-US" altLang="en-US" sz="1400">
              <a:solidFill>
                <a:schemeClr val="tx1"/>
              </a:solidFill>
              <a:latin typeface="Times New Roman" pitchFamily="18" charset="0"/>
            </a:endParaRPr>
          </a:p>
        </p:txBody>
      </p:sp>
      <p:sp>
        <p:nvSpPr>
          <p:cNvPr id="34821" name="Oval 3"/>
          <p:cNvSpPr>
            <a:spLocks noChangeArrowheads="1"/>
          </p:cNvSpPr>
          <p:nvPr/>
        </p:nvSpPr>
        <p:spPr bwMode="auto">
          <a:xfrm>
            <a:off x="1614256" y="874648"/>
            <a:ext cx="304800" cy="14954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22" name="Oval 4"/>
          <p:cNvSpPr>
            <a:spLocks noChangeArrowheads="1"/>
          </p:cNvSpPr>
          <p:nvPr/>
        </p:nvSpPr>
        <p:spPr bwMode="auto">
          <a:xfrm>
            <a:off x="1270986" y="838200"/>
            <a:ext cx="304800" cy="153657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23" name="Oval 5"/>
          <p:cNvSpPr>
            <a:spLocks noChangeArrowheads="1"/>
          </p:cNvSpPr>
          <p:nvPr/>
        </p:nvSpPr>
        <p:spPr bwMode="auto">
          <a:xfrm>
            <a:off x="3048000" y="3200400"/>
            <a:ext cx="304800" cy="838200"/>
          </a:xfrm>
          <a:prstGeom prst="ellipse">
            <a:avLst/>
          </a:prstGeom>
          <a:noFill/>
          <a:ln w="127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24" name="Oval 8"/>
          <p:cNvSpPr>
            <a:spLocks noChangeArrowheads="1"/>
          </p:cNvSpPr>
          <p:nvPr/>
        </p:nvSpPr>
        <p:spPr bwMode="auto">
          <a:xfrm>
            <a:off x="7863395" y="743910"/>
            <a:ext cx="344295" cy="1650704"/>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12" name="AutoShape 3"/>
          <p:cNvSpPr>
            <a:spLocks noChangeArrowheads="1"/>
          </p:cNvSpPr>
          <p:nvPr/>
        </p:nvSpPr>
        <p:spPr bwMode="auto">
          <a:xfrm>
            <a:off x="1212172" y="2386412"/>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13" name="AutoShape 3"/>
          <p:cNvSpPr>
            <a:spLocks noChangeArrowheads="1"/>
          </p:cNvSpPr>
          <p:nvPr/>
        </p:nvSpPr>
        <p:spPr bwMode="auto">
          <a:xfrm rot="19660756">
            <a:off x="1903210" y="2245223"/>
            <a:ext cx="381000" cy="843349"/>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14" name="AutoShape 3"/>
          <p:cNvSpPr>
            <a:spLocks noChangeArrowheads="1"/>
          </p:cNvSpPr>
          <p:nvPr/>
        </p:nvSpPr>
        <p:spPr bwMode="auto">
          <a:xfrm>
            <a:off x="7811610" y="2422524"/>
            <a:ext cx="381000" cy="547662"/>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28" name="Oval 3"/>
          <p:cNvSpPr>
            <a:spLocks noChangeArrowheads="1"/>
          </p:cNvSpPr>
          <p:nvPr/>
        </p:nvSpPr>
        <p:spPr bwMode="auto">
          <a:xfrm>
            <a:off x="1880586" y="928533"/>
            <a:ext cx="5739414" cy="1495487"/>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29" name="TextBox 15"/>
          <p:cNvSpPr txBox="1">
            <a:spLocks noChangeArrowheads="1"/>
          </p:cNvSpPr>
          <p:nvPr/>
        </p:nvSpPr>
        <p:spPr bwMode="auto">
          <a:xfrm>
            <a:off x="304800" y="2971800"/>
            <a:ext cx="1600200" cy="923925"/>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800"/>
              <a:t>Change R to O for Observed</a:t>
            </a:r>
          </a:p>
        </p:txBody>
      </p:sp>
      <p:sp>
        <p:nvSpPr>
          <p:cNvPr id="34830" name="TextBox 16"/>
          <p:cNvSpPr txBox="1">
            <a:spLocks noChangeArrowheads="1"/>
          </p:cNvSpPr>
          <p:nvPr/>
        </p:nvSpPr>
        <p:spPr bwMode="auto">
          <a:xfrm>
            <a:off x="2057399" y="2971800"/>
            <a:ext cx="1943101" cy="1169551"/>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dirty="0"/>
              <a:t>Enter State of the Weather Code if still using/editing legacy fuel models models</a:t>
            </a:r>
          </a:p>
        </p:txBody>
      </p:sp>
      <p:pic>
        <p:nvPicPr>
          <p:cNvPr id="3483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388" y="4157664"/>
            <a:ext cx="2822575" cy="24384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AutoShape 3"/>
          <p:cNvSpPr>
            <a:spLocks noChangeArrowheads="1"/>
          </p:cNvSpPr>
          <p:nvPr/>
        </p:nvSpPr>
        <p:spPr bwMode="auto">
          <a:xfrm>
            <a:off x="4800600" y="2438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33" name="TextBox 18"/>
          <p:cNvSpPr txBox="1">
            <a:spLocks noChangeArrowheads="1"/>
          </p:cNvSpPr>
          <p:nvPr/>
        </p:nvSpPr>
        <p:spPr bwMode="auto">
          <a:xfrm>
            <a:off x="4038600" y="2971800"/>
            <a:ext cx="2514600" cy="1077913"/>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a:t>Ensure other elements look accurate (Quality Control)</a:t>
            </a:r>
          </a:p>
        </p:txBody>
      </p:sp>
      <p:sp>
        <p:nvSpPr>
          <p:cNvPr id="34834" name="TextBox 20"/>
          <p:cNvSpPr txBox="1">
            <a:spLocks noChangeArrowheads="1"/>
          </p:cNvSpPr>
          <p:nvPr/>
        </p:nvSpPr>
        <p:spPr bwMode="auto">
          <a:xfrm>
            <a:off x="6629400" y="2971800"/>
            <a:ext cx="2514600" cy="830997"/>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Wet and Snow Flags (Yes or No) See Next Slides</a:t>
            </a:r>
          </a:p>
        </p:txBody>
      </p:sp>
      <p:sp>
        <p:nvSpPr>
          <p:cNvPr id="23" name="AutoShape 3"/>
          <p:cNvSpPr>
            <a:spLocks noChangeArrowheads="1"/>
          </p:cNvSpPr>
          <p:nvPr/>
        </p:nvSpPr>
        <p:spPr bwMode="auto">
          <a:xfrm rot="10800000">
            <a:off x="7239000" y="533400"/>
            <a:ext cx="381000" cy="6096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34836" name="TextBox 21"/>
          <p:cNvSpPr txBox="1">
            <a:spLocks noChangeArrowheads="1"/>
          </p:cNvSpPr>
          <p:nvPr/>
        </p:nvSpPr>
        <p:spPr bwMode="auto">
          <a:xfrm>
            <a:off x="6934200" y="228600"/>
            <a:ext cx="1676400" cy="338138"/>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a:t>Click “Save”</a:t>
            </a:r>
          </a:p>
        </p:txBody>
      </p:sp>
      <p:sp>
        <p:nvSpPr>
          <p:cNvPr id="21" name="TextBox 18"/>
          <p:cNvSpPr txBox="1">
            <a:spLocks noChangeArrowheads="1"/>
          </p:cNvSpPr>
          <p:nvPr/>
        </p:nvSpPr>
        <p:spPr bwMode="auto">
          <a:xfrm>
            <a:off x="5143500" y="4157664"/>
            <a:ext cx="3771900" cy="1323439"/>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***For 1988 Fuel Models adjust the Grass and Shrub Greenness Factors from 1-20 when editing daily 1300 Obs.  1=Cured 20=Full Greenup.***</a:t>
            </a:r>
          </a:p>
        </p:txBody>
      </p:sp>
      <p:pic>
        <p:nvPicPr>
          <p:cNvPr id="2" name="Picture 1"/>
          <p:cNvPicPr>
            <a:picLocks noChangeAspect="1"/>
          </p:cNvPicPr>
          <p:nvPr/>
        </p:nvPicPr>
        <p:blipFill>
          <a:blip r:embed="rId4"/>
          <a:stretch>
            <a:fillRect/>
          </a:stretch>
        </p:blipFill>
        <p:spPr>
          <a:xfrm>
            <a:off x="6313999" y="5548573"/>
            <a:ext cx="2688202" cy="1068388"/>
          </a:xfrm>
          <a:prstGeom prst="rect">
            <a:avLst/>
          </a:prstGeom>
        </p:spPr>
      </p:pic>
      <p:sp>
        <p:nvSpPr>
          <p:cNvPr id="24" name="AutoShape 3"/>
          <p:cNvSpPr>
            <a:spLocks noChangeArrowheads="1"/>
          </p:cNvSpPr>
          <p:nvPr/>
        </p:nvSpPr>
        <p:spPr bwMode="auto">
          <a:xfrm rot="10800000">
            <a:off x="6629400" y="5268642"/>
            <a:ext cx="381000" cy="43339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8799704" y="838201"/>
            <a:ext cx="381000" cy="1541016"/>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9" name="AutoShape 3">
            <a:extLst>
              <a:ext uri="{FF2B5EF4-FFF2-40B4-BE49-F238E27FC236}">
                <a16:creationId xmlns:a16="http://schemas.microsoft.com/office/drawing/2014/main" id="{2C563C8F-096C-48E8-A724-2CDB3E0A6C66}"/>
              </a:ext>
            </a:extLst>
          </p:cNvPr>
          <p:cNvSpPr>
            <a:spLocks noChangeArrowheads="1"/>
          </p:cNvSpPr>
          <p:nvPr/>
        </p:nvSpPr>
        <p:spPr bwMode="auto">
          <a:xfrm>
            <a:off x="8763740" y="2417347"/>
            <a:ext cx="381000" cy="547662"/>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fill="hold"/>
                                        <p:tgtEl>
                                          <p:spTgt spid="23"/>
                                        </p:tgtEl>
                                        <p:attrNameLst>
                                          <p:attrName>ppt_x</p:attrName>
                                        </p:attrNameLst>
                                      </p:cBhvr>
                                      <p:tavLst>
                                        <p:tav tm="0">
                                          <p:val>
                                            <p:strVal val="#ppt_x"/>
                                          </p:val>
                                        </p:tav>
                                        <p:tav tm="100000">
                                          <p:val>
                                            <p:strVal val="#ppt_x"/>
                                          </p:val>
                                        </p:tav>
                                      </p:tavLst>
                                    </p:anim>
                                    <p:anim calcmode="lin" valueType="num">
                                      <p:cBhvr additive="base">
                                        <p:cTn id="3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ppt_x"/>
                                          </p:val>
                                        </p:tav>
                                        <p:tav tm="100000">
                                          <p:val>
                                            <p:strVal val="#ppt_x"/>
                                          </p:val>
                                        </p:tav>
                                      </p:tavLst>
                                    </p:anim>
                                    <p:anim calcmode="lin" valueType="num">
                                      <p:cBhvr additive="base">
                                        <p:cTn id="3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000" fill="hold"/>
                                        <p:tgtEl>
                                          <p:spTgt spid="29"/>
                                        </p:tgtEl>
                                        <p:attrNameLst>
                                          <p:attrName>ppt_x</p:attrName>
                                        </p:attrNameLst>
                                      </p:cBhvr>
                                      <p:tavLst>
                                        <p:tav tm="0">
                                          <p:val>
                                            <p:strVal val="#ppt_x"/>
                                          </p:val>
                                        </p:tav>
                                        <p:tav tm="100000">
                                          <p:val>
                                            <p:strVal val="#ppt_x"/>
                                          </p:val>
                                        </p:tav>
                                      </p:tavLst>
                                    </p:anim>
                                    <p:anim calcmode="lin" valueType="num">
                                      <p:cBhvr additive="base">
                                        <p:cTn id="44"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animBg="1"/>
      <p:bldP spid="23" grpId="0" animBg="1"/>
      <p:bldP spid="24"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81000" y="174596"/>
            <a:ext cx="7886700" cy="473074"/>
          </a:xfrm>
        </p:spPr>
        <p:txBody>
          <a:bodyPr>
            <a:normAutofit fontScale="90000"/>
          </a:bodyPr>
          <a:lstStyle/>
          <a:p>
            <a:pPr algn="ctr" eaLnBrk="1" hangingPunct="1">
              <a:defRPr/>
            </a:pPr>
            <a:r>
              <a:rPr lang="en-US" b="1" i="1" dirty="0">
                <a:solidFill>
                  <a:srgbClr val="000099"/>
                </a:solidFill>
              </a:rPr>
              <a:t>SNOW FLAG</a:t>
            </a:r>
          </a:p>
        </p:txBody>
      </p:sp>
      <p:sp>
        <p:nvSpPr>
          <p:cNvPr id="71683" name="Rectangle 3"/>
          <p:cNvSpPr>
            <a:spLocks noGrp="1" noChangeArrowheads="1"/>
          </p:cNvSpPr>
          <p:nvPr>
            <p:ph idx="1"/>
          </p:nvPr>
        </p:nvSpPr>
        <p:spPr>
          <a:xfrm>
            <a:off x="650104" y="762000"/>
            <a:ext cx="7886700" cy="4351338"/>
          </a:xfrm>
        </p:spPr>
        <p:txBody>
          <a:bodyPr>
            <a:normAutofit/>
          </a:bodyPr>
          <a:lstStyle/>
          <a:p>
            <a:pPr eaLnBrk="1" hangingPunct="1">
              <a:lnSpc>
                <a:spcPct val="90000"/>
              </a:lnSpc>
              <a:defRPr/>
            </a:pPr>
            <a:r>
              <a:rPr lang="en-US" sz="2400" dirty="0">
                <a:solidFill>
                  <a:srgbClr val="1B7503"/>
                </a:solidFill>
              </a:rPr>
              <a:t>Snow Flag </a:t>
            </a:r>
            <a:r>
              <a:rPr lang="en-US" sz="2400" dirty="0"/>
              <a:t>(on or off) will still need to be manually edited for accurate fuel moisture and fire danger index calculations in NFDRS Version 4.</a:t>
            </a:r>
          </a:p>
          <a:p>
            <a:pPr eaLnBrk="1" hangingPunct="1">
              <a:lnSpc>
                <a:spcPct val="90000"/>
              </a:lnSpc>
              <a:defRPr/>
            </a:pPr>
            <a:r>
              <a:rPr lang="en-US" sz="2400" dirty="0"/>
              <a:t>Use </a:t>
            </a:r>
            <a:r>
              <a:rPr lang="en-US" sz="2400" dirty="0">
                <a:solidFill>
                  <a:srgbClr val="1B7503"/>
                </a:solidFill>
              </a:rPr>
              <a:t>EOBS</a:t>
            </a:r>
            <a:r>
              <a:rPr lang="en-US" sz="2400" dirty="0"/>
              <a:t> to turn the Snow Flag on or off in the far right column.</a:t>
            </a:r>
          </a:p>
          <a:p>
            <a:pPr eaLnBrk="1" hangingPunct="1">
              <a:lnSpc>
                <a:spcPct val="90000"/>
              </a:lnSpc>
              <a:defRPr/>
            </a:pPr>
            <a:r>
              <a:rPr lang="en-US" sz="2400" dirty="0"/>
              <a:t>Snow Flag settings can be retroactively edited using the Recalc WIMS FastPath Interface (</a:t>
            </a:r>
            <a:r>
              <a:rPr lang="en-US" sz="2400" dirty="0">
                <a:solidFill>
                  <a:srgbClr val="1B7503"/>
                </a:solidFill>
              </a:rPr>
              <a:t>ENRR</a:t>
            </a:r>
            <a:r>
              <a:rPr lang="en-US" sz="2400" dirty="0"/>
              <a:t>).</a:t>
            </a:r>
          </a:p>
          <a:p>
            <a:pPr eaLnBrk="1" hangingPunct="1">
              <a:lnSpc>
                <a:spcPct val="90000"/>
              </a:lnSpc>
              <a:defRPr/>
            </a:pPr>
            <a:r>
              <a:rPr lang="en-US" sz="2400" dirty="0"/>
              <a:t>A Recalc of indices is required after making retroactive Snow Flag edits </a:t>
            </a:r>
            <a:r>
              <a:rPr lang="en-US" sz="2400" dirty="0">
                <a:solidFill>
                  <a:srgbClr val="1B7503"/>
                </a:solidFill>
              </a:rPr>
              <a:t>(“N” or Nelson and then “2016 Indices Only”).</a:t>
            </a:r>
          </a:p>
          <a:p>
            <a:pPr eaLnBrk="1" hangingPunct="1">
              <a:lnSpc>
                <a:spcPct val="90000"/>
              </a:lnSpc>
              <a:defRPr/>
            </a:pPr>
            <a:endParaRPr lang="en-US" dirty="0"/>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37B72F0E-65DD-4444-BCDB-BD51A368D161}" type="slidenum">
              <a:rPr lang="en-US" altLang="en-US" sz="1400" smtClean="0">
                <a:solidFill>
                  <a:schemeClr val="tx1"/>
                </a:solidFill>
                <a:latin typeface="Times New Roman" pitchFamily="18" charset="0"/>
              </a:rPr>
              <a:pPr eaLnBrk="1" hangingPunct="1">
                <a:spcBef>
                  <a:spcPct val="0"/>
                </a:spcBef>
                <a:buFontTx/>
                <a:buNone/>
              </a:pPr>
              <a:t>32</a:t>
            </a:fld>
            <a:endParaRPr lang="en-US" altLang="en-US" sz="1400">
              <a:solidFill>
                <a:schemeClr val="tx1"/>
              </a:solidFill>
              <a:latin typeface="Times New Roman" pitchFamily="18" charset="0"/>
            </a:endParaRPr>
          </a:p>
        </p:txBody>
      </p:sp>
      <p:pic>
        <p:nvPicPr>
          <p:cNvPr id="3" name="Picture 2">
            <a:extLst>
              <a:ext uri="{FF2B5EF4-FFF2-40B4-BE49-F238E27FC236}">
                <a16:creationId xmlns:a16="http://schemas.microsoft.com/office/drawing/2014/main" id="{1465FAB4-BA26-464F-A8E0-793894B22A86}"/>
              </a:ext>
            </a:extLst>
          </p:cNvPr>
          <p:cNvPicPr>
            <a:picLocks noChangeAspect="1"/>
          </p:cNvPicPr>
          <p:nvPr/>
        </p:nvPicPr>
        <p:blipFill>
          <a:blip r:embed="rId2"/>
          <a:stretch>
            <a:fillRect/>
          </a:stretch>
        </p:blipFill>
        <p:spPr>
          <a:xfrm>
            <a:off x="205666" y="4224954"/>
            <a:ext cx="8915400" cy="2313959"/>
          </a:xfrm>
          <a:prstGeom prst="rect">
            <a:avLst/>
          </a:prstGeom>
          <a:ln w="19050">
            <a:solidFill>
              <a:srgbClr val="003300"/>
            </a:solidFill>
          </a:ln>
        </p:spPr>
      </p:pic>
      <p:sp>
        <p:nvSpPr>
          <p:cNvPr id="7" name="Rectangle 6">
            <a:extLst>
              <a:ext uri="{FF2B5EF4-FFF2-40B4-BE49-F238E27FC236}">
                <a16:creationId xmlns:a16="http://schemas.microsoft.com/office/drawing/2014/main" id="{D9CF117D-C87E-491D-BC1E-D2ED91D095C4}"/>
              </a:ext>
            </a:extLst>
          </p:cNvPr>
          <p:cNvSpPr/>
          <p:nvPr/>
        </p:nvSpPr>
        <p:spPr>
          <a:xfrm>
            <a:off x="8718612" y="5329249"/>
            <a:ext cx="402454" cy="130094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070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40A790-0DF7-47CA-BAAB-40D5615188EA}"/>
              </a:ext>
            </a:extLst>
          </p:cNvPr>
          <p:cNvPicPr>
            <a:picLocks noChangeAspect="1"/>
          </p:cNvPicPr>
          <p:nvPr/>
        </p:nvPicPr>
        <p:blipFill>
          <a:blip r:embed="rId2"/>
          <a:stretch>
            <a:fillRect/>
          </a:stretch>
        </p:blipFill>
        <p:spPr>
          <a:xfrm>
            <a:off x="152401" y="1105526"/>
            <a:ext cx="8915394" cy="2938924"/>
          </a:xfrm>
          <a:prstGeom prst="rect">
            <a:avLst/>
          </a:prstGeom>
          <a:ln w="25400">
            <a:solidFill>
              <a:srgbClr val="003300"/>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33</a:t>
            </a:fld>
            <a:endParaRPr lang="en-US" altLang="en-US" sz="1400">
              <a:solidFill>
                <a:schemeClr val="tx1"/>
              </a:solidFill>
              <a:latin typeface="Times New Roman" pitchFamily="18" charset="0"/>
            </a:endParaRPr>
          </a:p>
        </p:txBody>
      </p:sp>
      <p:sp>
        <p:nvSpPr>
          <p:cNvPr id="34834" name="TextBox 20"/>
          <p:cNvSpPr txBox="1">
            <a:spLocks noChangeArrowheads="1"/>
          </p:cNvSpPr>
          <p:nvPr/>
        </p:nvSpPr>
        <p:spPr bwMode="auto">
          <a:xfrm>
            <a:off x="5257800" y="5096359"/>
            <a:ext cx="3810000" cy="156966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Turn the Snow Flag on or off by entering </a:t>
            </a:r>
            <a:r>
              <a:rPr lang="en-US" altLang="en-US" sz="1600" dirty="0">
                <a:solidFill>
                  <a:srgbClr val="FF0000"/>
                </a:solidFill>
              </a:rPr>
              <a:t>Y or N. </a:t>
            </a:r>
            <a:r>
              <a:rPr lang="en-US" altLang="en-US" sz="1600" dirty="0">
                <a:solidFill>
                  <a:srgbClr val="000099"/>
                </a:solidFill>
              </a:rPr>
              <a:t>Then click on </a:t>
            </a:r>
            <a:r>
              <a:rPr lang="en-US" altLang="en-US" sz="1600" dirty="0">
                <a:solidFill>
                  <a:srgbClr val="FF0000"/>
                </a:solidFill>
              </a:rPr>
              <a:t>“Save/Publish”. </a:t>
            </a:r>
            <a:r>
              <a:rPr lang="en-US" altLang="en-US" sz="1600" dirty="0">
                <a:solidFill>
                  <a:srgbClr val="000099"/>
                </a:solidFill>
              </a:rPr>
              <a:t>The off or on will then carry forward in subsequent hourly observations until you edit the Snow Flag again.</a:t>
            </a:r>
            <a:endParaRPr lang="en-US" altLang="en-US" sz="1600" dirty="0">
              <a:solidFill>
                <a:srgbClr val="FF0000"/>
              </a:solidFill>
            </a:endParaRPr>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8622508" y="2100020"/>
            <a:ext cx="493904" cy="2057400"/>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9" name="AutoShape 3">
            <a:extLst>
              <a:ext uri="{FF2B5EF4-FFF2-40B4-BE49-F238E27FC236}">
                <a16:creationId xmlns:a16="http://schemas.microsoft.com/office/drawing/2014/main" id="{2C563C8F-096C-48E8-A724-2CDB3E0A6C66}"/>
              </a:ext>
            </a:extLst>
          </p:cNvPr>
          <p:cNvSpPr>
            <a:spLocks noChangeArrowheads="1"/>
          </p:cNvSpPr>
          <p:nvPr/>
        </p:nvSpPr>
        <p:spPr bwMode="auto">
          <a:xfrm>
            <a:off x="8680969" y="4170662"/>
            <a:ext cx="381000" cy="905359"/>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590222" y="140324"/>
            <a:ext cx="8305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dirty="0">
                <a:solidFill>
                  <a:srgbClr val="000099"/>
                </a:solidFill>
                <a:latin typeface="+mn-lt"/>
              </a:rPr>
              <a:t>Editing Snow Flags using </a:t>
            </a:r>
            <a:r>
              <a:rPr lang="en-US" sz="4000" dirty="0">
                <a:solidFill>
                  <a:srgbClr val="1B7503"/>
                </a:solidFill>
                <a:latin typeface="+mn-lt"/>
              </a:rPr>
              <a:t>EOBS</a:t>
            </a:r>
            <a:r>
              <a:rPr lang="en-US" sz="4000" dirty="0">
                <a:solidFill>
                  <a:srgbClr val="000099"/>
                </a:solidFill>
                <a:latin typeface="+mn-lt"/>
              </a:rPr>
              <a:t> FastPath</a:t>
            </a:r>
          </a:p>
        </p:txBody>
      </p:sp>
      <p:sp>
        <p:nvSpPr>
          <p:cNvPr id="5" name="Rectangle 4">
            <a:extLst>
              <a:ext uri="{FF2B5EF4-FFF2-40B4-BE49-F238E27FC236}">
                <a16:creationId xmlns:a16="http://schemas.microsoft.com/office/drawing/2014/main" id="{C030CFDA-8F9D-4796-968A-E5E89B676ADF}"/>
              </a:ext>
            </a:extLst>
          </p:cNvPr>
          <p:cNvSpPr/>
          <p:nvPr/>
        </p:nvSpPr>
        <p:spPr>
          <a:xfrm>
            <a:off x="8739856" y="2484419"/>
            <a:ext cx="344297" cy="60960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18793A-11A2-4CAD-9D12-60451DB13B43}"/>
              </a:ext>
            </a:extLst>
          </p:cNvPr>
          <p:cNvSpPr/>
          <p:nvPr/>
        </p:nvSpPr>
        <p:spPr>
          <a:xfrm>
            <a:off x="5562600" y="1676400"/>
            <a:ext cx="609600" cy="15240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74B5E241-4A55-44D0-BFDB-F19B63F7B2CD}"/>
              </a:ext>
            </a:extLst>
          </p:cNvPr>
          <p:cNvCxnSpPr>
            <a:cxnSpLocks/>
          </p:cNvCxnSpPr>
          <p:nvPr/>
        </p:nvCxnSpPr>
        <p:spPr>
          <a:xfrm flipV="1">
            <a:off x="5867400" y="1828801"/>
            <a:ext cx="0" cy="3267558"/>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05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971B79D-3479-4F05-8AC5-4019864B6DBB}"/>
              </a:ext>
            </a:extLst>
          </p:cNvPr>
          <p:cNvPicPr>
            <a:picLocks noChangeAspect="1"/>
          </p:cNvPicPr>
          <p:nvPr/>
        </p:nvPicPr>
        <p:blipFill>
          <a:blip r:embed="rId2"/>
          <a:stretch>
            <a:fillRect/>
          </a:stretch>
        </p:blipFill>
        <p:spPr>
          <a:xfrm>
            <a:off x="19975" y="1639016"/>
            <a:ext cx="9144000" cy="4899897"/>
          </a:xfrm>
          <a:prstGeom prst="rect">
            <a:avLst/>
          </a:prstGeom>
          <a:ln w="28575">
            <a:solidFill>
              <a:schemeClr val="tx1"/>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34</a:t>
            </a:fld>
            <a:endParaRPr lang="en-US" altLang="en-US" sz="140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86792" y="-55700"/>
            <a:ext cx="8139344" cy="1147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Using NOAA Interactive Snow Website to Estimate Past Snow on/off Dates</a:t>
            </a:r>
          </a:p>
          <a:p>
            <a:pPr algn="ctr">
              <a:defRPr/>
            </a:pPr>
            <a:r>
              <a:rPr lang="en-US" sz="2400" dirty="0">
                <a:solidFill>
                  <a:srgbClr val="1B7503"/>
                </a:solidFill>
                <a:latin typeface="+mn-lt"/>
                <a:hlinkClick r:id="rId3">
                  <a:extLst>
                    <a:ext uri="{A12FA001-AC4F-418D-AE19-62706E023703}">
                      <ahyp:hlinkClr xmlns:ahyp="http://schemas.microsoft.com/office/drawing/2018/hyperlinkcolor" val="tx"/>
                    </a:ext>
                  </a:extLst>
                </a:hlinkClick>
              </a:rPr>
              <a:t>https://www.nohrsc.noaa.gov/interactive/html/map.html</a:t>
            </a:r>
            <a:endParaRPr lang="en-US" sz="2400" dirty="0">
              <a:solidFill>
                <a:srgbClr val="1B7503"/>
              </a:solidFill>
              <a:latin typeface="+mn-lt"/>
            </a:endParaRPr>
          </a:p>
        </p:txBody>
      </p:sp>
      <p:sp>
        <p:nvSpPr>
          <p:cNvPr id="16" name="Rectangle 15">
            <a:extLst>
              <a:ext uri="{FF2B5EF4-FFF2-40B4-BE49-F238E27FC236}">
                <a16:creationId xmlns:a16="http://schemas.microsoft.com/office/drawing/2014/main" id="{836EC357-C1C7-467B-AEA2-3C01EEE9EB61}"/>
              </a:ext>
            </a:extLst>
          </p:cNvPr>
          <p:cNvSpPr/>
          <p:nvPr/>
        </p:nvSpPr>
        <p:spPr>
          <a:xfrm>
            <a:off x="7162800" y="1705174"/>
            <a:ext cx="1872639" cy="15240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EF9B171-3CF2-4116-A0E7-E309FA5DF792}"/>
              </a:ext>
            </a:extLst>
          </p:cNvPr>
          <p:cNvCxnSpPr>
            <a:cxnSpLocks/>
          </p:cNvCxnSpPr>
          <p:nvPr/>
        </p:nvCxnSpPr>
        <p:spPr>
          <a:xfrm flipV="1">
            <a:off x="7620000" y="1837644"/>
            <a:ext cx="739627" cy="1018411"/>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44494E2E-0B34-4833-9E9B-9737F24A7F0D}"/>
              </a:ext>
            </a:extLst>
          </p:cNvPr>
          <p:cNvSpPr txBox="1">
            <a:spLocks noChangeArrowheads="1"/>
          </p:cNvSpPr>
          <p:nvPr/>
        </p:nvSpPr>
        <p:spPr bwMode="auto">
          <a:xfrm>
            <a:off x="5334000" y="2856055"/>
            <a:ext cx="3810000" cy="2123658"/>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Enter Station ID (Not the WIMS ID) in the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“Get Time Series for Station ID” </a:t>
            </a:r>
            <a:r>
              <a:rPr lang="en-US" sz="1800" dirty="0">
                <a:effectLst/>
                <a:latin typeface="Calibri" panose="020F0502020204030204" pitchFamily="34" charset="0"/>
                <a:ea typeface="Calibri" panose="020F0502020204030204" pitchFamily="34" charset="0"/>
                <a:cs typeface="Times New Roman" panose="02020603050405020304" pitchFamily="18" charset="0"/>
              </a:rPr>
              <a:t>box, </a:t>
            </a:r>
            <a:r>
              <a:rPr lang="en-US" altLang="en-US" sz="1600" dirty="0"/>
              <a:t>and then Click on </a:t>
            </a:r>
            <a:r>
              <a:rPr lang="en-US" altLang="en-US" sz="1600" dirty="0">
                <a:solidFill>
                  <a:srgbClr val="FF0000"/>
                </a:solidFill>
              </a:rPr>
              <a:t>“Go” </a:t>
            </a:r>
            <a:r>
              <a:rPr lang="en-US" altLang="en-US" sz="1600" dirty="0"/>
              <a:t>to go to snow data graphs for the RAWS of concern.</a:t>
            </a:r>
          </a:p>
          <a:p>
            <a:pPr marL="285750" indent="-285750" eaLnBrk="1" hangingPunct="1">
              <a:spcBef>
                <a:spcPct val="0"/>
              </a:spcBef>
            </a:pPr>
            <a:r>
              <a:rPr lang="en-US" altLang="en-US" sz="1600" dirty="0">
                <a:solidFill>
                  <a:srgbClr val="000099"/>
                </a:solidFill>
              </a:rPr>
              <a:t>The next slide demonstrates how to obtain the RAWS Station ID.</a:t>
            </a:r>
          </a:p>
        </p:txBody>
      </p:sp>
      <p:sp>
        <p:nvSpPr>
          <p:cNvPr id="30" name="TextBox 29">
            <a:extLst>
              <a:ext uri="{FF2B5EF4-FFF2-40B4-BE49-F238E27FC236}">
                <a16:creationId xmlns:a16="http://schemas.microsoft.com/office/drawing/2014/main" id="{842A3605-C8E1-40CE-89CF-D4D15DACA2A3}"/>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2" name="TextBox 31">
            <a:extLst>
              <a:ext uri="{FF2B5EF4-FFF2-40B4-BE49-F238E27FC236}">
                <a16:creationId xmlns:a16="http://schemas.microsoft.com/office/drawing/2014/main" id="{BAF0BD49-C6E1-4EC8-861E-652BD2DFE416}"/>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4" name="TextBox 33">
            <a:extLst>
              <a:ext uri="{FF2B5EF4-FFF2-40B4-BE49-F238E27FC236}">
                <a16:creationId xmlns:a16="http://schemas.microsoft.com/office/drawing/2014/main" id="{5E298722-6370-48C5-85F3-21EF189ADD2F}"/>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Tree>
    <p:extLst>
      <p:ext uri="{BB962C8B-B14F-4D97-AF65-F5344CB8AC3E}">
        <p14:creationId xmlns:p14="http://schemas.microsoft.com/office/powerpoint/2010/main" val="441693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49996-1A29-4813-99AD-748A39A6626E}"/>
              </a:ext>
            </a:extLst>
          </p:cNvPr>
          <p:cNvPicPr>
            <a:picLocks noChangeAspect="1"/>
          </p:cNvPicPr>
          <p:nvPr/>
        </p:nvPicPr>
        <p:blipFill>
          <a:blip r:embed="rId2"/>
          <a:stretch>
            <a:fillRect/>
          </a:stretch>
        </p:blipFill>
        <p:spPr>
          <a:xfrm>
            <a:off x="108561" y="1112549"/>
            <a:ext cx="8926878" cy="4402183"/>
          </a:xfrm>
          <a:prstGeom prst="rect">
            <a:avLst/>
          </a:prstGeom>
          <a:ln w="28575">
            <a:solidFill>
              <a:schemeClr val="tx1"/>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35</a:t>
            </a:fld>
            <a:endParaRPr lang="en-US" altLang="en-US" sz="1400" dirty="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502328" y="81665"/>
            <a:ext cx="8139344" cy="730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a:solidFill>
                  <a:srgbClr val="000099"/>
                </a:solidFill>
                <a:latin typeface="+mn-lt"/>
              </a:rPr>
              <a:t>Using MesoWest to Obtain a RAWS Station ID</a:t>
            </a:r>
          </a:p>
          <a:p>
            <a:pPr algn="ctr">
              <a:defRPr/>
            </a:pPr>
            <a:r>
              <a:rPr lang="en-US" sz="3200" dirty="0">
                <a:solidFill>
                  <a:srgbClr val="1B7503"/>
                </a:solidFill>
                <a:latin typeface="+mn-lt"/>
                <a:hlinkClick r:id="rId3">
                  <a:extLst>
                    <a:ext uri="{A12FA001-AC4F-418D-AE19-62706E023703}">
                      <ahyp:hlinkClr xmlns:ahyp="http://schemas.microsoft.com/office/drawing/2018/hyperlinkcolor" val="tx"/>
                    </a:ext>
                  </a:extLst>
                </a:hlinkClick>
              </a:rPr>
              <a:t>https://mesowest.utah.edu/</a:t>
            </a:r>
            <a:endParaRPr lang="en-US" sz="3200" dirty="0">
              <a:solidFill>
                <a:srgbClr val="1B7503"/>
              </a:solidFill>
              <a:latin typeface="+mn-lt"/>
            </a:endParaRPr>
          </a:p>
        </p:txBody>
      </p:sp>
      <p:sp>
        <p:nvSpPr>
          <p:cNvPr id="16" name="Rectangle 15">
            <a:extLst>
              <a:ext uri="{FF2B5EF4-FFF2-40B4-BE49-F238E27FC236}">
                <a16:creationId xmlns:a16="http://schemas.microsoft.com/office/drawing/2014/main" id="{836EC357-C1C7-467B-AEA2-3C01EEE9EB61}"/>
              </a:ext>
            </a:extLst>
          </p:cNvPr>
          <p:cNvSpPr/>
          <p:nvPr/>
        </p:nvSpPr>
        <p:spPr>
          <a:xfrm>
            <a:off x="7162800" y="1705174"/>
            <a:ext cx="1872639" cy="15240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BF5E8D-4632-4731-8492-AD34448F84A1}"/>
              </a:ext>
            </a:extLst>
          </p:cNvPr>
          <p:cNvSpPr/>
          <p:nvPr/>
        </p:nvSpPr>
        <p:spPr>
          <a:xfrm>
            <a:off x="502327" y="2514600"/>
            <a:ext cx="1402671" cy="616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E6BFC94E-C1A1-4BEE-AC69-93C5E34AEAFC}"/>
              </a:ext>
            </a:extLst>
          </p:cNvPr>
          <p:cNvCxnSpPr>
            <a:cxnSpLocks/>
          </p:cNvCxnSpPr>
          <p:nvPr/>
        </p:nvCxnSpPr>
        <p:spPr>
          <a:xfrm flipV="1">
            <a:off x="5758839" y="4191000"/>
            <a:ext cx="794361" cy="514979"/>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F9B171-3CF2-4116-A0E7-E309FA5DF792}"/>
              </a:ext>
            </a:extLst>
          </p:cNvPr>
          <p:cNvCxnSpPr>
            <a:cxnSpLocks/>
          </p:cNvCxnSpPr>
          <p:nvPr/>
        </p:nvCxnSpPr>
        <p:spPr>
          <a:xfrm flipV="1">
            <a:off x="6088136" y="4342095"/>
            <a:ext cx="1273480" cy="1382296"/>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44494E2E-0B34-4833-9E9B-9737F24A7F0D}"/>
              </a:ext>
            </a:extLst>
          </p:cNvPr>
          <p:cNvSpPr txBox="1">
            <a:spLocks noChangeArrowheads="1"/>
          </p:cNvSpPr>
          <p:nvPr/>
        </p:nvSpPr>
        <p:spPr bwMode="auto">
          <a:xfrm>
            <a:off x="2347309" y="4705978"/>
            <a:ext cx="3810000" cy="1815882"/>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Click on the state where the RAWS of concern is located. </a:t>
            </a:r>
          </a:p>
          <a:p>
            <a:pPr marL="285750" indent="-285750" eaLnBrk="1" hangingPunct="1">
              <a:spcBef>
                <a:spcPct val="0"/>
              </a:spcBef>
            </a:pPr>
            <a:r>
              <a:rPr lang="en-US" altLang="en-US" sz="1600" dirty="0">
                <a:solidFill>
                  <a:srgbClr val="000099"/>
                </a:solidFill>
              </a:rPr>
              <a:t>Select </a:t>
            </a:r>
            <a:r>
              <a:rPr lang="en-US" altLang="en-US" sz="1600" dirty="0">
                <a:solidFill>
                  <a:srgbClr val="FF0000"/>
                </a:solidFill>
              </a:rPr>
              <a:t>“RAWS” </a:t>
            </a:r>
            <a:r>
              <a:rPr lang="en-US" altLang="en-US" sz="1600" dirty="0">
                <a:solidFill>
                  <a:srgbClr val="000099"/>
                </a:solidFill>
              </a:rPr>
              <a:t>and </a:t>
            </a:r>
            <a:r>
              <a:rPr lang="en-US" altLang="en-US" sz="1600" dirty="0">
                <a:solidFill>
                  <a:srgbClr val="FF0000"/>
                </a:solidFill>
              </a:rPr>
              <a:t>“Refresh Map”</a:t>
            </a:r>
            <a:r>
              <a:rPr lang="en-US" altLang="en-US" sz="1600" dirty="0">
                <a:solidFill>
                  <a:srgbClr val="000099"/>
                </a:solidFill>
              </a:rPr>
              <a:t> to view RAWS on map.</a:t>
            </a:r>
          </a:p>
          <a:p>
            <a:pPr marL="285750" indent="-285750" eaLnBrk="1" hangingPunct="1">
              <a:spcBef>
                <a:spcPct val="0"/>
              </a:spcBef>
            </a:pPr>
            <a:r>
              <a:rPr lang="en-US" altLang="en-US" sz="1600" dirty="0">
                <a:solidFill>
                  <a:srgbClr val="000099"/>
                </a:solidFill>
              </a:rPr>
              <a:t>Click on the RAWS you wish to view the </a:t>
            </a:r>
            <a:r>
              <a:rPr lang="en-US" altLang="en-US" sz="1600" dirty="0">
                <a:solidFill>
                  <a:srgbClr val="FF0000"/>
                </a:solidFill>
              </a:rPr>
              <a:t>five character Station ID.</a:t>
            </a:r>
          </a:p>
        </p:txBody>
      </p:sp>
      <p:sp>
        <p:nvSpPr>
          <p:cNvPr id="30" name="TextBox 29">
            <a:extLst>
              <a:ext uri="{FF2B5EF4-FFF2-40B4-BE49-F238E27FC236}">
                <a16:creationId xmlns:a16="http://schemas.microsoft.com/office/drawing/2014/main" id="{842A3605-C8E1-40CE-89CF-D4D15DACA2A3}"/>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2" name="TextBox 31">
            <a:extLst>
              <a:ext uri="{FF2B5EF4-FFF2-40B4-BE49-F238E27FC236}">
                <a16:creationId xmlns:a16="http://schemas.microsoft.com/office/drawing/2014/main" id="{BAF0BD49-C6E1-4EC8-861E-652BD2DFE416}"/>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4" name="TextBox 33">
            <a:extLst>
              <a:ext uri="{FF2B5EF4-FFF2-40B4-BE49-F238E27FC236}">
                <a16:creationId xmlns:a16="http://schemas.microsoft.com/office/drawing/2014/main" id="{5E298722-6370-48C5-85F3-21EF189ADD2F}"/>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17" name="Rectangle 16">
            <a:extLst>
              <a:ext uri="{FF2B5EF4-FFF2-40B4-BE49-F238E27FC236}">
                <a16:creationId xmlns:a16="http://schemas.microsoft.com/office/drawing/2014/main" id="{32FD3FB9-58B0-497B-BE32-F936DF4C5018}"/>
              </a:ext>
            </a:extLst>
          </p:cNvPr>
          <p:cNvSpPr/>
          <p:nvPr/>
        </p:nvSpPr>
        <p:spPr>
          <a:xfrm>
            <a:off x="7361616" y="4080885"/>
            <a:ext cx="432703" cy="26121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200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4B04AD-2A3C-4FCC-9560-2600F8C5CAC9}"/>
              </a:ext>
            </a:extLst>
          </p:cNvPr>
          <p:cNvPicPr>
            <a:picLocks noChangeAspect="1"/>
          </p:cNvPicPr>
          <p:nvPr/>
        </p:nvPicPr>
        <p:blipFill>
          <a:blip r:embed="rId2"/>
          <a:stretch>
            <a:fillRect/>
          </a:stretch>
        </p:blipFill>
        <p:spPr>
          <a:xfrm>
            <a:off x="830631" y="1905000"/>
            <a:ext cx="7473172" cy="3895725"/>
          </a:xfrm>
          <a:prstGeom prst="rect">
            <a:avLst/>
          </a:prstGeom>
          <a:ln w="25400">
            <a:solidFill>
              <a:schemeClr val="tx1"/>
            </a:solidFill>
          </a:ln>
          <a:effectLst>
            <a:outerShdw blurRad="50800" dist="38100" dir="2700000" sx="101000" sy="101000" algn="tl" rotWithShape="0">
              <a:prstClr val="black">
                <a:alpha val="40000"/>
              </a:prstClr>
            </a:outerShdw>
          </a:effectLst>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36</a:t>
            </a:fld>
            <a:endParaRPr lang="en-US" altLang="en-US" sz="140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86792" y="-55700"/>
            <a:ext cx="8139344" cy="1147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Using NOAA Interactive Snow Website to Estimate Past Snow on/off Dates</a:t>
            </a:r>
          </a:p>
          <a:p>
            <a:pPr algn="ctr">
              <a:defRPr/>
            </a:pPr>
            <a:r>
              <a:rPr lang="en-US" sz="2400" dirty="0">
                <a:solidFill>
                  <a:srgbClr val="1B7503"/>
                </a:solidFill>
                <a:latin typeface="+mn-lt"/>
                <a:hlinkClick r:id="rId3">
                  <a:extLst>
                    <a:ext uri="{A12FA001-AC4F-418D-AE19-62706E023703}">
                      <ahyp:hlinkClr xmlns:ahyp="http://schemas.microsoft.com/office/drawing/2018/hyperlinkcolor" val="tx"/>
                    </a:ext>
                  </a:extLst>
                </a:hlinkClick>
              </a:rPr>
              <a:t>https://www.nohrsc.noaa.gov/interactive/html/map.html</a:t>
            </a:r>
            <a:endParaRPr lang="en-US" sz="2400" dirty="0">
              <a:solidFill>
                <a:srgbClr val="1B7503"/>
              </a:solidFill>
              <a:latin typeface="+mn-lt"/>
            </a:endParaRPr>
          </a:p>
        </p:txBody>
      </p:sp>
      <p:sp>
        <p:nvSpPr>
          <p:cNvPr id="16" name="Rectangle 15">
            <a:extLst>
              <a:ext uri="{FF2B5EF4-FFF2-40B4-BE49-F238E27FC236}">
                <a16:creationId xmlns:a16="http://schemas.microsoft.com/office/drawing/2014/main" id="{836EC357-C1C7-467B-AEA2-3C01EEE9EB61}"/>
              </a:ext>
            </a:extLst>
          </p:cNvPr>
          <p:cNvSpPr/>
          <p:nvPr/>
        </p:nvSpPr>
        <p:spPr>
          <a:xfrm>
            <a:off x="4267200" y="2194448"/>
            <a:ext cx="3549039" cy="243952"/>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EF9B171-3CF2-4116-A0E7-E309FA5DF792}"/>
              </a:ext>
            </a:extLst>
          </p:cNvPr>
          <p:cNvCxnSpPr>
            <a:cxnSpLocks/>
          </p:cNvCxnSpPr>
          <p:nvPr/>
        </p:nvCxnSpPr>
        <p:spPr>
          <a:xfrm flipV="1">
            <a:off x="6944557" y="2404245"/>
            <a:ext cx="0" cy="1366596"/>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44494E2E-0B34-4833-9E9B-9737F24A7F0D}"/>
              </a:ext>
            </a:extLst>
          </p:cNvPr>
          <p:cNvSpPr txBox="1">
            <a:spLocks noChangeArrowheads="1"/>
          </p:cNvSpPr>
          <p:nvPr/>
        </p:nvSpPr>
        <p:spPr bwMode="auto">
          <a:xfrm>
            <a:off x="4484207" y="3829372"/>
            <a:ext cx="3810000" cy="138499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Enter Station ID (Not the WIMS ID) in the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“Get Time Series for Station ID” </a:t>
            </a:r>
            <a:r>
              <a:rPr lang="en-US" sz="1800" dirty="0">
                <a:effectLst/>
                <a:latin typeface="Calibri" panose="020F0502020204030204" pitchFamily="34" charset="0"/>
                <a:ea typeface="Calibri" panose="020F0502020204030204" pitchFamily="34" charset="0"/>
                <a:cs typeface="Times New Roman" panose="02020603050405020304" pitchFamily="18" charset="0"/>
              </a:rPr>
              <a:t>box, </a:t>
            </a:r>
            <a:r>
              <a:rPr lang="en-US" altLang="en-US" sz="1600" dirty="0"/>
              <a:t>and then click on </a:t>
            </a:r>
            <a:r>
              <a:rPr lang="en-US" altLang="en-US" sz="1600" dirty="0">
                <a:solidFill>
                  <a:srgbClr val="FF0000"/>
                </a:solidFill>
              </a:rPr>
              <a:t>“Go” </a:t>
            </a:r>
            <a:r>
              <a:rPr lang="en-US" altLang="en-US" sz="1600" dirty="0"/>
              <a:t>to go to snow data for the RAWS of concern.</a:t>
            </a:r>
          </a:p>
        </p:txBody>
      </p:sp>
      <p:sp>
        <p:nvSpPr>
          <p:cNvPr id="30" name="TextBox 29">
            <a:extLst>
              <a:ext uri="{FF2B5EF4-FFF2-40B4-BE49-F238E27FC236}">
                <a16:creationId xmlns:a16="http://schemas.microsoft.com/office/drawing/2014/main" id="{842A3605-C8E1-40CE-89CF-D4D15DACA2A3}"/>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2" name="TextBox 31">
            <a:extLst>
              <a:ext uri="{FF2B5EF4-FFF2-40B4-BE49-F238E27FC236}">
                <a16:creationId xmlns:a16="http://schemas.microsoft.com/office/drawing/2014/main" id="{BAF0BD49-C6E1-4EC8-861E-652BD2DFE416}"/>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4" name="TextBox 33">
            <a:extLst>
              <a:ext uri="{FF2B5EF4-FFF2-40B4-BE49-F238E27FC236}">
                <a16:creationId xmlns:a16="http://schemas.microsoft.com/office/drawing/2014/main" id="{5E298722-6370-48C5-85F3-21EF189ADD2F}"/>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Tree>
    <p:extLst>
      <p:ext uri="{BB962C8B-B14F-4D97-AF65-F5344CB8AC3E}">
        <p14:creationId xmlns:p14="http://schemas.microsoft.com/office/powerpoint/2010/main" val="3808843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79198-5164-4FAE-BDCC-753A3C95DD6B}"/>
              </a:ext>
            </a:extLst>
          </p:cNvPr>
          <p:cNvPicPr>
            <a:picLocks noChangeAspect="1"/>
          </p:cNvPicPr>
          <p:nvPr/>
        </p:nvPicPr>
        <p:blipFill>
          <a:blip r:embed="rId2"/>
          <a:stretch>
            <a:fillRect/>
          </a:stretch>
        </p:blipFill>
        <p:spPr>
          <a:xfrm>
            <a:off x="151909" y="1478234"/>
            <a:ext cx="6934692" cy="5379766"/>
          </a:xfrm>
          <a:prstGeom prst="rect">
            <a:avLst/>
          </a:prstGeom>
          <a:ln w="31750">
            <a:solidFill>
              <a:schemeClr val="tx1"/>
            </a:solidFill>
          </a:ln>
          <a:effectLst>
            <a:outerShdw blurRad="50800" dist="38100" dir="2700000" sx="101000" sy="101000" algn="tl" rotWithShape="0">
              <a:prstClr val="black">
                <a:alpha val="40000"/>
              </a:prstClr>
            </a:outerShdw>
          </a:effectLst>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37</a:t>
            </a:fld>
            <a:endParaRPr lang="en-US" altLang="en-US" sz="140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86792" y="-55700"/>
            <a:ext cx="8139344" cy="1147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Using NOAA Interactive Snow Website to Estimate Past Snow on/off Dates</a:t>
            </a:r>
          </a:p>
          <a:p>
            <a:pPr algn="ctr">
              <a:defRPr/>
            </a:pPr>
            <a:r>
              <a:rPr lang="en-US" sz="2400" dirty="0">
                <a:solidFill>
                  <a:srgbClr val="1B7503"/>
                </a:solidFill>
                <a:latin typeface="+mn-lt"/>
                <a:hlinkClick r:id="rId3">
                  <a:extLst>
                    <a:ext uri="{A12FA001-AC4F-418D-AE19-62706E023703}">
                      <ahyp:hlinkClr xmlns:ahyp="http://schemas.microsoft.com/office/drawing/2018/hyperlinkcolor" val="tx"/>
                    </a:ext>
                  </a:extLst>
                </a:hlinkClick>
              </a:rPr>
              <a:t>https://www.nohrsc.noaa.gov/interactive/html/map.html</a:t>
            </a:r>
            <a:endParaRPr lang="en-US" sz="2400" dirty="0">
              <a:solidFill>
                <a:srgbClr val="1B7503"/>
              </a:solidFill>
              <a:latin typeface="+mn-lt"/>
            </a:endParaRPr>
          </a:p>
        </p:txBody>
      </p:sp>
      <p:sp>
        <p:nvSpPr>
          <p:cNvPr id="16" name="Rectangle 15">
            <a:extLst>
              <a:ext uri="{FF2B5EF4-FFF2-40B4-BE49-F238E27FC236}">
                <a16:creationId xmlns:a16="http://schemas.microsoft.com/office/drawing/2014/main" id="{836EC357-C1C7-467B-AEA2-3C01EEE9EB61}"/>
              </a:ext>
            </a:extLst>
          </p:cNvPr>
          <p:cNvSpPr/>
          <p:nvPr/>
        </p:nvSpPr>
        <p:spPr>
          <a:xfrm>
            <a:off x="1295401" y="2467743"/>
            <a:ext cx="5162550" cy="7326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EF9B171-3CF2-4116-A0E7-E309FA5DF792}"/>
              </a:ext>
            </a:extLst>
          </p:cNvPr>
          <p:cNvCxnSpPr>
            <a:cxnSpLocks/>
          </p:cNvCxnSpPr>
          <p:nvPr/>
        </p:nvCxnSpPr>
        <p:spPr>
          <a:xfrm flipH="1" flipV="1">
            <a:off x="4191000" y="3131144"/>
            <a:ext cx="2266952" cy="998828"/>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44494E2E-0B34-4833-9E9B-9737F24A7F0D}"/>
              </a:ext>
            </a:extLst>
          </p:cNvPr>
          <p:cNvSpPr txBox="1">
            <a:spLocks noChangeArrowheads="1"/>
          </p:cNvSpPr>
          <p:nvPr/>
        </p:nvSpPr>
        <p:spPr bwMode="auto">
          <a:xfrm>
            <a:off x="5311256" y="4163878"/>
            <a:ext cx="3810000" cy="156966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Select the date range of concern.</a:t>
            </a:r>
          </a:p>
          <a:p>
            <a:pPr marL="285750" indent="-285750" eaLnBrk="1" hangingPunct="1">
              <a:spcBef>
                <a:spcPct val="0"/>
              </a:spcBef>
            </a:pPr>
            <a:r>
              <a:rPr lang="en-US" altLang="en-US" sz="1600" dirty="0"/>
              <a:t>Select </a:t>
            </a:r>
            <a:r>
              <a:rPr lang="en-US" altLang="en-US" sz="1600" b="1" dirty="0">
                <a:solidFill>
                  <a:srgbClr val="FF0000"/>
                </a:solidFill>
              </a:rPr>
              <a:t>“English Units”</a:t>
            </a:r>
          </a:p>
          <a:p>
            <a:pPr marL="285750" indent="-285750" eaLnBrk="1" hangingPunct="1">
              <a:spcBef>
                <a:spcPct val="0"/>
              </a:spcBef>
            </a:pPr>
            <a:r>
              <a:rPr lang="en-US" altLang="en-US" sz="1600" dirty="0"/>
              <a:t>Then select </a:t>
            </a:r>
            <a:r>
              <a:rPr lang="en-US" altLang="en-US" sz="1600" b="1" dirty="0">
                <a:solidFill>
                  <a:srgbClr val="FF0000"/>
                </a:solidFill>
              </a:rPr>
              <a:t>Plot 1 Data</a:t>
            </a:r>
            <a:r>
              <a:rPr lang="en-US" altLang="en-US" sz="1600" dirty="0">
                <a:solidFill>
                  <a:srgbClr val="FF0000"/>
                </a:solidFill>
              </a:rPr>
              <a:t> </a:t>
            </a:r>
            <a:r>
              <a:rPr lang="en-US" altLang="en-US" sz="1600" dirty="0"/>
              <a:t>rom the dropdown and click on </a:t>
            </a:r>
            <a:r>
              <a:rPr lang="en-US" altLang="en-US" sz="1600" b="1" dirty="0">
                <a:solidFill>
                  <a:srgbClr val="FF0000"/>
                </a:solidFill>
              </a:rPr>
              <a:t>“Refresh Screen”. </a:t>
            </a:r>
          </a:p>
        </p:txBody>
      </p:sp>
      <p:sp>
        <p:nvSpPr>
          <p:cNvPr id="30" name="TextBox 29">
            <a:extLst>
              <a:ext uri="{FF2B5EF4-FFF2-40B4-BE49-F238E27FC236}">
                <a16:creationId xmlns:a16="http://schemas.microsoft.com/office/drawing/2014/main" id="{842A3605-C8E1-40CE-89CF-D4D15DACA2A3}"/>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2" name="TextBox 31">
            <a:extLst>
              <a:ext uri="{FF2B5EF4-FFF2-40B4-BE49-F238E27FC236}">
                <a16:creationId xmlns:a16="http://schemas.microsoft.com/office/drawing/2014/main" id="{BAF0BD49-C6E1-4EC8-861E-652BD2DFE416}"/>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
        <p:nvSpPr>
          <p:cNvPr id="34" name="TextBox 33">
            <a:extLst>
              <a:ext uri="{FF2B5EF4-FFF2-40B4-BE49-F238E27FC236}">
                <a16:creationId xmlns:a16="http://schemas.microsoft.com/office/drawing/2014/main" id="{5E298722-6370-48C5-85F3-21EF189ADD2F}"/>
              </a:ext>
            </a:extLst>
          </p:cNvPr>
          <p:cNvSpPr txBox="1"/>
          <p:nvPr/>
        </p:nvSpPr>
        <p:spPr>
          <a:xfrm>
            <a:off x="2314853" y="3131144"/>
            <a:ext cx="462970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“Get Time Series for Station ID”, </a:t>
            </a:r>
            <a:endParaRPr lang="en-US" dirty="0"/>
          </a:p>
        </p:txBody>
      </p:sp>
    </p:spTree>
    <p:extLst>
      <p:ext uri="{BB962C8B-B14F-4D97-AF65-F5344CB8AC3E}">
        <p14:creationId xmlns:p14="http://schemas.microsoft.com/office/powerpoint/2010/main" val="487853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2A5C8-AF0C-4798-B210-8BCCA83231EB}"/>
              </a:ext>
            </a:extLst>
          </p:cNvPr>
          <p:cNvPicPr>
            <a:picLocks noChangeAspect="1"/>
          </p:cNvPicPr>
          <p:nvPr/>
        </p:nvPicPr>
        <p:blipFill>
          <a:blip r:embed="rId2"/>
          <a:stretch>
            <a:fillRect/>
          </a:stretch>
        </p:blipFill>
        <p:spPr>
          <a:xfrm>
            <a:off x="228600" y="1501689"/>
            <a:ext cx="6355977" cy="5256565"/>
          </a:xfrm>
          <a:prstGeom prst="rect">
            <a:avLst/>
          </a:prstGeom>
          <a:ln w="25400">
            <a:solidFill>
              <a:schemeClr val="tx1"/>
            </a:solidFill>
          </a:ln>
          <a:effectLst>
            <a:outerShdw blurRad="50800" dist="38100" dir="2700000" algn="tl" rotWithShape="0">
              <a:prstClr val="black">
                <a:alpha val="40000"/>
              </a:prstClr>
            </a:outerShdw>
          </a:effectLst>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38</a:t>
            </a:fld>
            <a:endParaRPr lang="en-US" altLang="en-US" sz="140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86792" y="-55700"/>
            <a:ext cx="8139344" cy="1147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Using NOAA Interactive Snow Website to Estimate Past Snow on/off Dates</a:t>
            </a:r>
          </a:p>
          <a:p>
            <a:pPr algn="ctr">
              <a:defRPr/>
            </a:pPr>
            <a:r>
              <a:rPr lang="en-US" sz="2400" dirty="0">
                <a:solidFill>
                  <a:srgbClr val="1B7503"/>
                </a:solidFill>
                <a:latin typeface="+mn-lt"/>
                <a:hlinkClick r:id="rId3">
                  <a:extLst>
                    <a:ext uri="{A12FA001-AC4F-418D-AE19-62706E023703}">
                      <ahyp:hlinkClr xmlns:ahyp="http://schemas.microsoft.com/office/drawing/2018/hyperlinkcolor" val="tx"/>
                    </a:ext>
                  </a:extLst>
                </a:hlinkClick>
              </a:rPr>
              <a:t>https://www.nohrsc.noaa.gov/interactive/html/map.html</a:t>
            </a:r>
            <a:endParaRPr lang="en-US" sz="2400" dirty="0">
              <a:solidFill>
                <a:srgbClr val="1B7503"/>
              </a:solidFill>
              <a:latin typeface="+mn-lt"/>
            </a:endParaRPr>
          </a:p>
        </p:txBody>
      </p:sp>
      <p:sp>
        <p:nvSpPr>
          <p:cNvPr id="16" name="Rectangle 15">
            <a:extLst>
              <a:ext uri="{FF2B5EF4-FFF2-40B4-BE49-F238E27FC236}">
                <a16:creationId xmlns:a16="http://schemas.microsoft.com/office/drawing/2014/main" id="{836EC357-C1C7-467B-AEA2-3C01EEE9EB61}"/>
              </a:ext>
            </a:extLst>
          </p:cNvPr>
          <p:cNvSpPr/>
          <p:nvPr/>
        </p:nvSpPr>
        <p:spPr>
          <a:xfrm>
            <a:off x="3048000" y="4129972"/>
            <a:ext cx="507628" cy="2591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EF9B171-3CF2-4116-A0E7-E309FA5DF792}"/>
              </a:ext>
            </a:extLst>
          </p:cNvPr>
          <p:cNvCxnSpPr>
            <a:cxnSpLocks/>
          </p:cNvCxnSpPr>
          <p:nvPr/>
        </p:nvCxnSpPr>
        <p:spPr>
          <a:xfrm flipH="1">
            <a:off x="3555628" y="3215794"/>
            <a:ext cx="2057400" cy="1737206"/>
          </a:xfrm>
          <a:prstGeom prst="straightConnector1">
            <a:avLst/>
          </a:prstGeom>
          <a:ln w="508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44494E2E-0B34-4833-9E9B-9737F24A7F0D}"/>
              </a:ext>
            </a:extLst>
          </p:cNvPr>
          <p:cNvSpPr txBox="1">
            <a:spLocks noChangeArrowheads="1"/>
          </p:cNvSpPr>
          <p:nvPr/>
        </p:nvSpPr>
        <p:spPr bwMode="auto">
          <a:xfrm>
            <a:off x="5486400" y="2024854"/>
            <a:ext cx="3657600" cy="2308324"/>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Take note of the </a:t>
            </a:r>
            <a:r>
              <a:rPr lang="en-US" altLang="en-US" sz="1600" dirty="0">
                <a:solidFill>
                  <a:srgbClr val="FF0000"/>
                </a:solidFill>
              </a:rPr>
              <a:t>modeled snow depths</a:t>
            </a:r>
            <a:r>
              <a:rPr lang="en-US" altLang="en-US" sz="1600" dirty="0"/>
              <a:t> for each day through the selected date range.</a:t>
            </a:r>
            <a:endParaRPr lang="en-US" altLang="en-US" sz="1600" dirty="0">
              <a:solidFill>
                <a:srgbClr val="000099"/>
              </a:solidFill>
            </a:endParaRPr>
          </a:p>
          <a:p>
            <a:pPr marL="285750" indent="-285750" eaLnBrk="1" hangingPunct="1">
              <a:spcBef>
                <a:spcPct val="0"/>
              </a:spcBef>
            </a:pPr>
            <a:r>
              <a:rPr lang="en-US" altLang="en-US" sz="1600" dirty="0">
                <a:solidFill>
                  <a:srgbClr val="000099"/>
                </a:solidFill>
              </a:rPr>
              <a:t>This data can then be used to edit the Snow Flags for a RAWS using the </a:t>
            </a:r>
            <a:r>
              <a:rPr lang="en-US" altLang="en-US" sz="1600" dirty="0">
                <a:solidFill>
                  <a:srgbClr val="FF0000"/>
                </a:solidFill>
              </a:rPr>
              <a:t>ENRR WIMS FastPath</a:t>
            </a:r>
            <a:r>
              <a:rPr lang="en-US" altLang="en-US" sz="1600" dirty="0">
                <a:solidFill>
                  <a:srgbClr val="000099"/>
                </a:solidFill>
              </a:rPr>
              <a:t>.</a:t>
            </a:r>
            <a:endParaRPr lang="en-US" altLang="en-US" sz="1600" dirty="0"/>
          </a:p>
          <a:p>
            <a:pPr marL="285750" indent="-285750" eaLnBrk="1" hangingPunct="1">
              <a:spcBef>
                <a:spcPct val="0"/>
              </a:spcBef>
            </a:pPr>
            <a:endParaRPr lang="en-US" altLang="en-US" sz="1600" dirty="0">
              <a:solidFill>
                <a:srgbClr val="000099"/>
              </a:solidFill>
            </a:endParaRPr>
          </a:p>
        </p:txBody>
      </p:sp>
    </p:spTree>
    <p:extLst>
      <p:ext uri="{BB962C8B-B14F-4D97-AF65-F5344CB8AC3E}">
        <p14:creationId xmlns:p14="http://schemas.microsoft.com/office/powerpoint/2010/main" val="48475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AD313-E5AD-445D-B501-C2DC823F5F0F}"/>
              </a:ext>
            </a:extLst>
          </p:cNvPr>
          <p:cNvPicPr>
            <a:picLocks noChangeAspect="1"/>
          </p:cNvPicPr>
          <p:nvPr/>
        </p:nvPicPr>
        <p:blipFill>
          <a:blip r:embed="rId2"/>
          <a:stretch>
            <a:fillRect/>
          </a:stretch>
        </p:blipFill>
        <p:spPr>
          <a:xfrm>
            <a:off x="76200" y="1325639"/>
            <a:ext cx="9067800" cy="4206722"/>
          </a:xfrm>
          <a:prstGeom prst="rect">
            <a:avLst/>
          </a:prstGeom>
          <a:ln w="25400">
            <a:solidFill>
              <a:schemeClr val="tx1"/>
            </a:solidFill>
          </a:ln>
        </p:spPr>
      </p:pic>
      <p:sp>
        <p:nvSpPr>
          <p:cNvPr id="348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dirty="0">
                <a:solidFill>
                  <a:schemeClr val="tx1"/>
                </a:solidFill>
                <a:latin typeface="Times New Roman" pitchFamily="18" charset="0"/>
              </a:rPr>
              <a:t>Accessing WIMS</a:t>
            </a:r>
          </a:p>
        </p:txBody>
      </p:sp>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39</a:t>
            </a:fld>
            <a:endParaRPr lang="en-US" altLang="en-US" sz="1400">
              <a:solidFill>
                <a:schemeClr val="tx1"/>
              </a:solidFill>
              <a:latin typeface="Times New Roman" pitchFamily="18" charset="0"/>
            </a:endParaRPr>
          </a:p>
        </p:txBody>
      </p:sp>
      <p:sp>
        <p:nvSpPr>
          <p:cNvPr id="34834" name="TextBox 20"/>
          <p:cNvSpPr txBox="1">
            <a:spLocks noChangeArrowheads="1"/>
          </p:cNvSpPr>
          <p:nvPr/>
        </p:nvSpPr>
        <p:spPr bwMode="auto">
          <a:xfrm>
            <a:off x="2819400" y="5791200"/>
            <a:ext cx="3810000" cy="83099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Enter the RAWS WIMS ID </a:t>
            </a:r>
            <a:r>
              <a:rPr lang="en-US" altLang="en-US" sz="1600" dirty="0">
                <a:solidFill>
                  <a:srgbClr val="000099"/>
                </a:solidFill>
              </a:rPr>
              <a:t>you edit, a </a:t>
            </a:r>
            <a:r>
              <a:rPr lang="en-US" altLang="en-US" sz="1600" dirty="0">
                <a:solidFill>
                  <a:srgbClr val="FF0000"/>
                </a:solidFill>
              </a:rPr>
              <a:t>90 Day</a:t>
            </a:r>
            <a:r>
              <a:rPr lang="en-US" altLang="en-US" sz="1600" dirty="0">
                <a:solidFill>
                  <a:srgbClr val="000099"/>
                </a:solidFill>
              </a:rPr>
              <a:t> date range, and click on  </a:t>
            </a:r>
            <a:r>
              <a:rPr lang="en-US" altLang="en-US" sz="1600" dirty="0">
                <a:solidFill>
                  <a:srgbClr val="FF0000"/>
                </a:solidFill>
              </a:rPr>
              <a:t>View/Edit Snow Flag</a:t>
            </a:r>
            <a:r>
              <a:rPr lang="en-US" altLang="en-US" sz="1600" dirty="0">
                <a:solidFill>
                  <a:srgbClr val="000099"/>
                </a:solidFill>
              </a:rPr>
              <a:t>.</a:t>
            </a:r>
            <a:endParaRPr lang="en-US" altLang="en-US" sz="1600" dirty="0">
              <a:solidFill>
                <a:srgbClr val="FF0000"/>
              </a:solidFill>
            </a:endParaRPr>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3397928" y="4024625"/>
            <a:ext cx="2317072" cy="823991"/>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71256" y="131368"/>
            <a:ext cx="81393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Editing Snow Flags retroactively using the ENRR FastPath</a:t>
            </a:r>
          </a:p>
        </p:txBody>
      </p:sp>
      <p:sp>
        <p:nvSpPr>
          <p:cNvPr id="5" name="Rectangle 4">
            <a:extLst>
              <a:ext uri="{FF2B5EF4-FFF2-40B4-BE49-F238E27FC236}">
                <a16:creationId xmlns:a16="http://schemas.microsoft.com/office/drawing/2014/main" id="{C030CFDA-8F9D-4796-968A-E5E89B676ADF}"/>
              </a:ext>
            </a:extLst>
          </p:cNvPr>
          <p:cNvSpPr/>
          <p:nvPr/>
        </p:nvSpPr>
        <p:spPr>
          <a:xfrm>
            <a:off x="4114800" y="2743200"/>
            <a:ext cx="914400" cy="31877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EC357-C1C7-467B-AEA2-3C01EEE9EB61}"/>
              </a:ext>
            </a:extLst>
          </p:cNvPr>
          <p:cNvSpPr/>
          <p:nvPr/>
        </p:nvSpPr>
        <p:spPr>
          <a:xfrm>
            <a:off x="4800600" y="5107455"/>
            <a:ext cx="1398788" cy="226545"/>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3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71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6F56AF35-4287-4E28-93C1-FC570ADD5C22}" type="slidenum">
              <a:rPr lang="en-US" altLang="en-US" sz="1400" smtClean="0">
                <a:solidFill>
                  <a:schemeClr val="tx1"/>
                </a:solidFill>
                <a:latin typeface="Times New Roman" pitchFamily="18" charset="0"/>
              </a:rPr>
              <a:pPr eaLnBrk="1" hangingPunct="1">
                <a:spcBef>
                  <a:spcPct val="0"/>
                </a:spcBef>
                <a:buFontTx/>
                <a:buNone/>
              </a:pPr>
              <a:t>4</a:t>
            </a:fld>
            <a:endParaRPr lang="en-US" altLang="en-US" sz="1400">
              <a:solidFill>
                <a:schemeClr val="tx1"/>
              </a:solidFill>
              <a:latin typeface="Times New Roman" pitchFamily="18" charset="0"/>
            </a:endParaRPr>
          </a:p>
        </p:txBody>
      </p:sp>
      <p:cxnSp>
        <p:nvCxnSpPr>
          <p:cNvPr id="9" name="Straight Arrow Connector 8"/>
          <p:cNvCxnSpPr>
            <a:cxnSpLocks noChangeShapeType="1"/>
          </p:cNvCxnSpPr>
          <p:nvPr/>
        </p:nvCxnSpPr>
        <p:spPr bwMode="auto">
          <a:xfrm flipV="1">
            <a:off x="6781800" y="1905000"/>
            <a:ext cx="685800" cy="6858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4" name="TextBox 6"/>
          <p:cNvSpPr txBox="1">
            <a:spLocks noChangeArrowheads="1"/>
          </p:cNvSpPr>
          <p:nvPr/>
        </p:nvSpPr>
        <p:spPr bwMode="auto">
          <a:xfrm>
            <a:off x="2514600" y="2590800"/>
            <a:ext cx="4267200" cy="1016000"/>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a:t>Click on “Request User Account” if you need to obtain a NAP User Account</a:t>
            </a:r>
          </a:p>
        </p:txBody>
      </p:sp>
      <p:pic>
        <p:nvPicPr>
          <p:cNvPr id="3" name="Picture 2">
            <a:extLst>
              <a:ext uri="{FF2B5EF4-FFF2-40B4-BE49-F238E27FC236}">
                <a16:creationId xmlns:a16="http://schemas.microsoft.com/office/drawing/2014/main" id="{6F23772E-5162-414A-8C12-02931AA324FD}"/>
              </a:ext>
            </a:extLst>
          </p:cNvPr>
          <p:cNvPicPr>
            <a:picLocks noChangeAspect="1"/>
          </p:cNvPicPr>
          <p:nvPr/>
        </p:nvPicPr>
        <p:blipFill>
          <a:blip r:embed="rId3"/>
          <a:stretch>
            <a:fillRect/>
          </a:stretch>
        </p:blipFill>
        <p:spPr>
          <a:xfrm>
            <a:off x="900112" y="917576"/>
            <a:ext cx="7343775" cy="5438775"/>
          </a:xfrm>
          <a:prstGeom prst="rect">
            <a:avLst/>
          </a:prstGeom>
          <a:ln w="25400">
            <a:solidFill>
              <a:schemeClr val="tx1"/>
            </a:solidFill>
          </a:ln>
        </p:spPr>
      </p:pic>
      <p:sp>
        <p:nvSpPr>
          <p:cNvPr id="10" name="TextBox 6">
            <a:extLst>
              <a:ext uri="{FF2B5EF4-FFF2-40B4-BE49-F238E27FC236}">
                <a16:creationId xmlns:a16="http://schemas.microsoft.com/office/drawing/2014/main" id="{59CAD335-2ED3-4C72-8CE1-E0A00E443777}"/>
              </a:ext>
            </a:extLst>
          </p:cNvPr>
          <p:cNvSpPr txBox="1">
            <a:spLocks noChangeArrowheads="1"/>
          </p:cNvSpPr>
          <p:nvPr/>
        </p:nvSpPr>
        <p:spPr bwMode="auto">
          <a:xfrm>
            <a:off x="644128" y="884297"/>
            <a:ext cx="8008143" cy="1015663"/>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Click on </a:t>
            </a:r>
            <a:r>
              <a:rPr lang="en-US" altLang="en-US" sz="2000" dirty="0">
                <a:solidFill>
                  <a:srgbClr val="008000"/>
                </a:solidFill>
              </a:rPr>
              <a:t>Login.gov </a:t>
            </a:r>
            <a:r>
              <a:rPr lang="en-US" altLang="en-US" sz="2000" dirty="0"/>
              <a:t>for Non-Federal Users and </a:t>
            </a:r>
            <a:r>
              <a:rPr lang="en-US" altLang="en-US" sz="2000" dirty="0">
                <a:solidFill>
                  <a:schemeClr val="accent5"/>
                </a:solidFill>
              </a:rPr>
              <a:t>e-Authenticate</a:t>
            </a:r>
            <a:r>
              <a:rPr lang="en-US" altLang="en-US" sz="2000" dirty="0"/>
              <a:t> for Federal Users (Logs in using PIV Card) To log in using PIV Card you must be on a federal network or VPN)</a:t>
            </a:r>
          </a:p>
        </p:txBody>
      </p:sp>
      <p:sp>
        <p:nvSpPr>
          <p:cNvPr id="8" name="Rectangle 2">
            <a:extLst>
              <a:ext uri="{FF2B5EF4-FFF2-40B4-BE49-F238E27FC236}">
                <a16:creationId xmlns:a16="http://schemas.microsoft.com/office/drawing/2014/main" id="{ACAD720F-5F04-4F52-A3D5-80D5125AF4F2}"/>
              </a:ext>
            </a:extLst>
          </p:cNvPr>
          <p:cNvSpPr txBox="1">
            <a:spLocks noChangeArrowheads="1"/>
          </p:cNvSpPr>
          <p:nvPr/>
        </p:nvSpPr>
        <p:spPr>
          <a:xfrm>
            <a:off x="765572" y="139883"/>
            <a:ext cx="7886699"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i="1">
                <a:solidFill>
                  <a:srgbClr val="A50021"/>
                </a:solidFill>
                <a:latin typeface="Arial" charset="0"/>
              </a:rPr>
              <a:t>Wildland Fire Application Portal </a:t>
            </a:r>
            <a:endParaRPr lang="en-US" i="1" dirty="0">
              <a:solidFill>
                <a:srgbClr val="A5002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D7DE6-F546-45A6-87BE-C0EE9580062E}"/>
              </a:ext>
            </a:extLst>
          </p:cNvPr>
          <p:cNvPicPr>
            <a:picLocks noChangeAspect="1"/>
          </p:cNvPicPr>
          <p:nvPr/>
        </p:nvPicPr>
        <p:blipFill>
          <a:blip r:embed="rId2"/>
          <a:stretch>
            <a:fillRect/>
          </a:stretch>
        </p:blipFill>
        <p:spPr>
          <a:xfrm>
            <a:off x="203554" y="1122089"/>
            <a:ext cx="5307893" cy="5599387"/>
          </a:xfrm>
          <a:prstGeom prst="rect">
            <a:avLst/>
          </a:prstGeom>
          <a:ln w="25400">
            <a:solidFill>
              <a:schemeClr val="tx1">
                <a:lumMod val="95000"/>
                <a:lumOff val="5000"/>
              </a:schemeClr>
            </a:solidFill>
          </a:ln>
        </p:spPr>
      </p:pic>
      <p:sp>
        <p:nvSpPr>
          <p:cNvPr id="348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dirty="0">
                <a:solidFill>
                  <a:schemeClr val="tx1"/>
                </a:solidFill>
                <a:latin typeface="Times New Roman" pitchFamily="18" charset="0"/>
              </a:rPr>
              <a:t>Accessing WIMS</a:t>
            </a:r>
          </a:p>
        </p:txBody>
      </p:sp>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40</a:t>
            </a:fld>
            <a:endParaRPr lang="en-US" altLang="en-US" sz="1400">
              <a:solidFill>
                <a:schemeClr val="tx1"/>
              </a:solidFill>
              <a:latin typeface="Times New Roman" pitchFamily="18" charset="0"/>
            </a:endParaRPr>
          </a:p>
        </p:txBody>
      </p:sp>
      <p:sp>
        <p:nvSpPr>
          <p:cNvPr id="34834" name="TextBox 20"/>
          <p:cNvSpPr txBox="1">
            <a:spLocks noChangeArrowheads="1"/>
          </p:cNvSpPr>
          <p:nvPr/>
        </p:nvSpPr>
        <p:spPr bwMode="auto">
          <a:xfrm>
            <a:off x="5362060" y="1102019"/>
            <a:ext cx="3810000" cy="1815882"/>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Manually enter Y (Snow Flag on) or N (Snow Flag off) or use the options at the top to select the dates you wish to edit the Snow Flag settings.</a:t>
            </a:r>
          </a:p>
          <a:p>
            <a:pPr marL="285750" indent="-285750" eaLnBrk="1" hangingPunct="1">
              <a:spcBef>
                <a:spcPct val="0"/>
              </a:spcBef>
            </a:pPr>
            <a:r>
              <a:rPr lang="en-US" altLang="en-US" sz="1600" dirty="0"/>
              <a:t>Click on “Save” to enable the edits.</a:t>
            </a:r>
            <a:endParaRPr lang="en-US" altLang="en-US" sz="1600" dirty="0">
              <a:solidFill>
                <a:schemeClr val="tx1"/>
              </a:solidFill>
            </a:endParaRPr>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1660864" y="1315067"/>
            <a:ext cx="2149136" cy="823991"/>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486792" y="-55700"/>
            <a:ext cx="81393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00099"/>
                </a:solidFill>
                <a:latin typeface="+mn-lt"/>
              </a:rPr>
              <a:t>Editing Snow Flags retroactively using the ENRR FastPath</a:t>
            </a:r>
          </a:p>
        </p:txBody>
      </p:sp>
      <p:sp>
        <p:nvSpPr>
          <p:cNvPr id="5" name="Rectangle 4">
            <a:extLst>
              <a:ext uri="{FF2B5EF4-FFF2-40B4-BE49-F238E27FC236}">
                <a16:creationId xmlns:a16="http://schemas.microsoft.com/office/drawing/2014/main" id="{C030CFDA-8F9D-4796-968A-E5E89B676ADF}"/>
              </a:ext>
            </a:extLst>
          </p:cNvPr>
          <p:cNvSpPr/>
          <p:nvPr/>
        </p:nvSpPr>
        <p:spPr>
          <a:xfrm>
            <a:off x="3200400" y="2272611"/>
            <a:ext cx="609600" cy="4433329"/>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EC357-C1C7-467B-AEA2-3C01EEE9EB61}"/>
              </a:ext>
            </a:extLst>
          </p:cNvPr>
          <p:cNvSpPr/>
          <p:nvPr/>
        </p:nvSpPr>
        <p:spPr>
          <a:xfrm>
            <a:off x="3886517" y="1441036"/>
            <a:ext cx="533083" cy="235364"/>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0">
            <a:extLst>
              <a:ext uri="{FF2B5EF4-FFF2-40B4-BE49-F238E27FC236}">
                <a16:creationId xmlns:a16="http://schemas.microsoft.com/office/drawing/2014/main" id="{05753CA1-C7FA-48AF-A9EF-111A8B6134CB}"/>
              </a:ext>
            </a:extLst>
          </p:cNvPr>
          <p:cNvSpPr txBox="1">
            <a:spLocks noChangeArrowheads="1"/>
          </p:cNvSpPr>
          <p:nvPr/>
        </p:nvSpPr>
        <p:spPr bwMode="auto">
          <a:xfrm>
            <a:off x="5362060" y="3193948"/>
            <a:ext cx="3810000" cy="2222147"/>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r>
              <a:rPr lang="en-US" sz="1800" b="0" i="0" u="none" strike="noStrike" baseline="0" dirty="0">
                <a:solidFill>
                  <a:srgbClr val="FF0000"/>
                </a:solidFill>
                <a:latin typeface="Gill Sans MT" panose="020B0502020104020203" pitchFamily="34" charset="0"/>
              </a:rPr>
              <a:t>When the Snow Flag is </a:t>
            </a:r>
            <a:r>
              <a:rPr lang="en-US" sz="1800" b="0" i="0" u="none" strike="noStrike" baseline="0" dirty="0">
                <a:solidFill>
                  <a:srgbClr val="002060"/>
                </a:solidFill>
                <a:latin typeface="Gill Sans MT" panose="020B0502020104020203" pitchFamily="34" charset="0"/>
              </a:rPr>
              <a:t>Yes: </a:t>
            </a:r>
          </a:p>
          <a:p>
            <a:r>
              <a:rPr lang="en-US" sz="1800" b="0" i="0" u="none" strike="noStrike" baseline="0" dirty="0">
                <a:latin typeface="Gill Sans MT" panose="020B0502020104020203" pitchFamily="34" charset="0"/>
              </a:rPr>
              <a:t>Sets Air Temperature to 32°F / 0°C</a:t>
            </a:r>
          </a:p>
          <a:p>
            <a:r>
              <a:rPr lang="en-US" sz="1800" b="0" i="0" u="none" strike="noStrike" baseline="0" dirty="0">
                <a:latin typeface="Gill Sans MT" panose="020B0502020104020203" pitchFamily="34" charset="0"/>
              </a:rPr>
              <a:t>Sets Relative Humidity to 99.99%</a:t>
            </a:r>
          </a:p>
          <a:p>
            <a:r>
              <a:rPr lang="en-US" sz="1800" b="0" i="0" u="none" strike="noStrike" baseline="0" dirty="0">
                <a:latin typeface="Gill Sans MT" panose="020B0502020104020203" pitchFamily="34" charset="0"/>
              </a:rPr>
              <a:t>Sets Solar Radiation to 0</a:t>
            </a:r>
          </a:p>
          <a:p>
            <a:r>
              <a:rPr lang="en-US" sz="1800" b="0" i="0" u="none" strike="noStrike" baseline="0" dirty="0">
                <a:latin typeface="Gill Sans MT" panose="020B0502020104020203" pitchFamily="34" charset="0"/>
              </a:rPr>
              <a:t>Previous day’s Precipitation Amount is carried forward </a:t>
            </a:r>
          </a:p>
          <a:p>
            <a:pPr eaLnBrk="1" hangingPunct="1">
              <a:spcBef>
                <a:spcPct val="0"/>
              </a:spcBef>
              <a:buFontTx/>
              <a:buNone/>
            </a:pPr>
            <a:endParaRPr lang="en-US" altLang="en-US" sz="1600" dirty="0">
              <a:solidFill>
                <a:srgbClr val="FF0000"/>
              </a:solidFill>
            </a:endParaRPr>
          </a:p>
        </p:txBody>
      </p:sp>
    </p:spTree>
    <p:extLst>
      <p:ext uri="{BB962C8B-B14F-4D97-AF65-F5344CB8AC3E}">
        <p14:creationId xmlns:p14="http://schemas.microsoft.com/office/powerpoint/2010/main" val="2578229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57D24D-DCD9-4B8E-8814-3619E27DD253}"/>
              </a:ext>
            </a:extLst>
          </p:cNvPr>
          <p:cNvPicPr>
            <a:picLocks noChangeAspect="1"/>
          </p:cNvPicPr>
          <p:nvPr/>
        </p:nvPicPr>
        <p:blipFill>
          <a:blip r:embed="rId2"/>
          <a:stretch>
            <a:fillRect/>
          </a:stretch>
        </p:blipFill>
        <p:spPr>
          <a:xfrm>
            <a:off x="152400" y="1441036"/>
            <a:ext cx="6050132" cy="4521158"/>
          </a:xfrm>
          <a:prstGeom prst="rect">
            <a:avLst/>
          </a:prstGeom>
          <a:ln w="31750">
            <a:solidFill>
              <a:schemeClr val="tx1">
                <a:lumMod val="95000"/>
                <a:lumOff val="5000"/>
              </a:schemeClr>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41</a:t>
            </a:fld>
            <a:endParaRPr lang="en-US" altLang="en-US" sz="1400">
              <a:solidFill>
                <a:schemeClr val="tx1"/>
              </a:solidFill>
              <a:latin typeface="Times New Roman" pitchFamily="18" charset="0"/>
            </a:endParaRPr>
          </a:p>
        </p:txBody>
      </p:sp>
      <p:sp>
        <p:nvSpPr>
          <p:cNvPr id="34834" name="TextBox 20"/>
          <p:cNvSpPr txBox="1">
            <a:spLocks noChangeArrowheads="1"/>
          </p:cNvSpPr>
          <p:nvPr/>
        </p:nvSpPr>
        <p:spPr bwMode="auto">
          <a:xfrm>
            <a:off x="5410200" y="1936721"/>
            <a:ext cx="3733800" cy="255454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Enter the RAWS </a:t>
            </a:r>
            <a:r>
              <a:rPr lang="en-US" altLang="en-US" sz="1600" dirty="0">
                <a:solidFill>
                  <a:srgbClr val="FF0000"/>
                </a:solidFill>
              </a:rPr>
              <a:t>WIMS ID</a:t>
            </a:r>
            <a:r>
              <a:rPr lang="en-US" altLang="en-US" sz="1600" dirty="0"/>
              <a:t>.</a:t>
            </a:r>
          </a:p>
          <a:p>
            <a:pPr marL="285750" indent="-285750" eaLnBrk="1" hangingPunct="1">
              <a:spcBef>
                <a:spcPct val="0"/>
              </a:spcBef>
            </a:pPr>
            <a:r>
              <a:rPr lang="en-US" altLang="en-US" sz="1600" dirty="0"/>
              <a:t>Select </a:t>
            </a:r>
            <a:r>
              <a:rPr lang="en-US" altLang="en-US" sz="1600" dirty="0">
                <a:solidFill>
                  <a:srgbClr val="FF0000"/>
                </a:solidFill>
              </a:rPr>
              <a:t>“N” </a:t>
            </a:r>
            <a:r>
              <a:rPr lang="en-US" altLang="en-US" sz="1600" dirty="0"/>
              <a:t>to recalculate the </a:t>
            </a:r>
            <a:r>
              <a:rPr lang="en-US" altLang="en-US" sz="1600" dirty="0">
                <a:solidFill>
                  <a:srgbClr val="FF0000"/>
                </a:solidFill>
              </a:rPr>
              <a:t>Nelson</a:t>
            </a:r>
            <a:r>
              <a:rPr lang="en-US" altLang="en-US" sz="1600" dirty="0"/>
              <a:t> dead fuel moistures first.</a:t>
            </a:r>
          </a:p>
          <a:p>
            <a:pPr marL="285750" indent="-285750" eaLnBrk="1" hangingPunct="1">
              <a:spcBef>
                <a:spcPct val="0"/>
              </a:spcBef>
            </a:pPr>
            <a:r>
              <a:rPr lang="en-US" altLang="en-US" sz="1600" dirty="0"/>
              <a:t>Click on </a:t>
            </a:r>
            <a:r>
              <a:rPr lang="en-US" altLang="en-US" sz="1600" dirty="0">
                <a:solidFill>
                  <a:srgbClr val="FF0000"/>
                </a:solidFill>
              </a:rPr>
              <a:t>“Find”</a:t>
            </a:r>
            <a:endParaRPr lang="en-US" altLang="en-US" sz="1600" dirty="0">
              <a:solidFill>
                <a:srgbClr val="000099"/>
              </a:solidFill>
            </a:endParaRPr>
          </a:p>
          <a:p>
            <a:pPr marL="285750" indent="-285750" eaLnBrk="1" hangingPunct="1">
              <a:spcBef>
                <a:spcPct val="0"/>
              </a:spcBef>
            </a:pPr>
            <a:r>
              <a:rPr lang="en-US" altLang="en-US" sz="1600" dirty="0">
                <a:solidFill>
                  <a:srgbClr val="000099"/>
                </a:solidFill>
              </a:rPr>
              <a:t>WIMS will display how many observations will be recalculated. </a:t>
            </a:r>
          </a:p>
          <a:p>
            <a:pPr marL="285750" indent="-285750" eaLnBrk="1" hangingPunct="1">
              <a:spcBef>
                <a:spcPct val="0"/>
              </a:spcBef>
            </a:pPr>
            <a:r>
              <a:rPr lang="en-US" altLang="en-US" sz="1600" dirty="0">
                <a:solidFill>
                  <a:srgbClr val="000099"/>
                </a:solidFill>
              </a:rPr>
              <a:t>Then Click on </a:t>
            </a:r>
            <a:r>
              <a:rPr lang="en-US" altLang="en-US" sz="1600" dirty="0">
                <a:solidFill>
                  <a:srgbClr val="FF0000"/>
                </a:solidFill>
              </a:rPr>
              <a:t>Recalc</a:t>
            </a:r>
            <a:r>
              <a:rPr lang="en-US" altLang="en-US" sz="1600" dirty="0">
                <a:solidFill>
                  <a:srgbClr val="000099"/>
                </a:solidFill>
              </a:rPr>
              <a:t> button at the bottom </a:t>
            </a:r>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2438717" y="2055134"/>
            <a:ext cx="2895600" cy="1233247"/>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381000" y="233024"/>
            <a:ext cx="826067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00099"/>
                </a:solidFill>
                <a:latin typeface="+mn-lt"/>
              </a:rPr>
              <a:t>Recalculating NFDRSv4 Indices after editing Snow Flag Data using the ENRR FastPath</a:t>
            </a:r>
          </a:p>
        </p:txBody>
      </p:sp>
      <p:sp>
        <p:nvSpPr>
          <p:cNvPr id="5" name="Rectangle 4">
            <a:extLst>
              <a:ext uri="{FF2B5EF4-FFF2-40B4-BE49-F238E27FC236}">
                <a16:creationId xmlns:a16="http://schemas.microsoft.com/office/drawing/2014/main" id="{C030CFDA-8F9D-4796-968A-E5E89B676ADF}"/>
              </a:ext>
            </a:extLst>
          </p:cNvPr>
          <p:cNvSpPr/>
          <p:nvPr/>
        </p:nvSpPr>
        <p:spPr>
          <a:xfrm>
            <a:off x="2895601" y="3462121"/>
            <a:ext cx="1981200" cy="102914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EC357-C1C7-467B-AEA2-3C01EEE9EB61}"/>
              </a:ext>
            </a:extLst>
          </p:cNvPr>
          <p:cNvSpPr/>
          <p:nvPr/>
        </p:nvSpPr>
        <p:spPr>
          <a:xfrm>
            <a:off x="3353118" y="5562600"/>
            <a:ext cx="761682" cy="333127"/>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E0B06E-6E58-4303-B014-A15F7EFBD959}"/>
              </a:ext>
            </a:extLst>
          </p:cNvPr>
          <p:cNvSpPr/>
          <p:nvPr/>
        </p:nvSpPr>
        <p:spPr>
          <a:xfrm>
            <a:off x="1524000" y="4648201"/>
            <a:ext cx="456882" cy="304800"/>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269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5E394-D960-4489-824C-2EAC4EC2926A}"/>
              </a:ext>
            </a:extLst>
          </p:cNvPr>
          <p:cNvPicPr>
            <a:picLocks noChangeAspect="1"/>
          </p:cNvPicPr>
          <p:nvPr/>
        </p:nvPicPr>
        <p:blipFill>
          <a:blip r:embed="rId2"/>
          <a:stretch>
            <a:fillRect/>
          </a:stretch>
        </p:blipFill>
        <p:spPr>
          <a:xfrm>
            <a:off x="137393" y="1548523"/>
            <a:ext cx="6282616" cy="4856340"/>
          </a:xfrm>
          <a:prstGeom prst="rect">
            <a:avLst/>
          </a:prstGeom>
          <a:ln w="25400">
            <a:solidFill>
              <a:schemeClr val="tx1">
                <a:lumMod val="95000"/>
                <a:lumOff val="5000"/>
              </a:schemeClr>
            </a:solidFill>
          </a:ln>
          <a:effectLst>
            <a:outerShdw blurRad="50800" dist="38100" dir="2700000" algn="tl" rotWithShape="0">
              <a:prstClr val="black">
                <a:alpha val="40000"/>
              </a:prstClr>
            </a:outerShdw>
          </a:effectLst>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42</a:t>
            </a:fld>
            <a:endParaRPr lang="en-US" altLang="en-US" sz="1400">
              <a:solidFill>
                <a:schemeClr val="tx1"/>
              </a:solidFill>
              <a:latin typeface="Times New Roman" pitchFamily="18" charset="0"/>
            </a:endParaRPr>
          </a:p>
        </p:txBody>
      </p:sp>
      <p:sp>
        <p:nvSpPr>
          <p:cNvPr id="34834" name="TextBox 20"/>
          <p:cNvSpPr txBox="1">
            <a:spLocks noChangeArrowheads="1"/>
          </p:cNvSpPr>
          <p:nvPr/>
        </p:nvSpPr>
        <p:spPr bwMode="auto">
          <a:xfrm>
            <a:off x="5345837" y="2286000"/>
            <a:ext cx="3810000" cy="2554545"/>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marL="285750" indent="-285750" eaLnBrk="1" hangingPunct="1">
              <a:spcBef>
                <a:spcPct val="0"/>
              </a:spcBef>
            </a:pPr>
            <a:r>
              <a:rPr lang="en-US" altLang="en-US" sz="1600" dirty="0"/>
              <a:t>Enter the RAWS </a:t>
            </a:r>
            <a:r>
              <a:rPr lang="en-US" altLang="en-US" sz="1600" dirty="0">
                <a:solidFill>
                  <a:srgbClr val="FF0000"/>
                </a:solidFill>
              </a:rPr>
              <a:t>WIMS ID</a:t>
            </a:r>
            <a:r>
              <a:rPr lang="en-US" altLang="en-US" sz="1600" dirty="0"/>
              <a:t>.</a:t>
            </a:r>
          </a:p>
          <a:p>
            <a:pPr marL="285750" indent="-285750" eaLnBrk="1" hangingPunct="1">
              <a:spcBef>
                <a:spcPct val="0"/>
              </a:spcBef>
            </a:pPr>
            <a:r>
              <a:rPr lang="en-US" altLang="en-US" sz="1600" dirty="0"/>
              <a:t>Select </a:t>
            </a:r>
            <a:r>
              <a:rPr lang="en-US" altLang="en-US" sz="1600" dirty="0">
                <a:solidFill>
                  <a:srgbClr val="FF0000"/>
                </a:solidFill>
              </a:rPr>
              <a:t>“2016 Indices Only” </a:t>
            </a:r>
            <a:r>
              <a:rPr lang="en-US" altLang="en-US" sz="1600" dirty="0"/>
              <a:t>to recalculate the NFDRSv4 indices second.</a:t>
            </a:r>
          </a:p>
          <a:p>
            <a:pPr marL="285750" indent="-285750" eaLnBrk="1" hangingPunct="1">
              <a:spcBef>
                <a:spcPct val="0"/>
              </a:spcBef>
            </a:pPr>
            <a:r>
              <a:rPr lang="en-US" altLang="en-US" sz="1600" dirty="0"/>
              <a:t>Click on </a:t>
            </a:r>
            <a:r>
              <a:rPr lang="en-US" altLang="en-US" sz="1600" dirty="0">
                <a:solidFill>
                  <a:srgbClr val="FF0000"/>
                </a:solidFill>
              </a:rPr>
              <a:t>“Find”</a:t>
            </a:r>
            <a:endParaRPr lang="en-US" altLang="en-US" sz="1600" dirty="0">
              <a:solidFill>
                <a:srgbClr val="000099"/>
              </a:solidFill>
            </a:endParaRPr>
          </a:p>
          <a:p>
            <a:pPr marL="285750" indent="-285750" eaLnBrk="1" hangingPunct="1">
              <a:spcBef>
                <a:spcPct val="0"/>
              </a:spcBef>
            </a:pPr>
            <a:r>
              <a:rPr lang="en-US" altLang="en-US" sz="1600" dirty="0">
                <a:solidFill>
                  <a:srgbClr val="000099"/>
                </a:solidFill>
              </a:rPr>
              <a:t>WIMS will display how many observations will be recalculated. </a:t>
            </a:r>
          </a:p>
          <a:p>
            <a:pPr marL="285750" indent="-285750" eaLnBrk="1" hangingPunct="1">
              <a:spcBef>
                <a:spcPct val="0"/>
              </a:spcBef>
            </a:pPr>
            <a:r>
              <a:rPr lang="en-US" altLang="en-US" sz="1600" dirty="0">
                <a:solidFill>
                  <a:srgbClr val="000099"/>
                </a:solidFill>
              </a:rPr>
              <a:t>Then Click on </a:t>
            </a:r>
            <a:r>
              <a:rPr lang="en-US" altLang="en-US" sz="1600" dirty="0">
                <a:solidFill>
                  <a:srgbClr val="FF0000"/>
                </a:solidFill>
              </a:rPr>
              <a:t>Recalc</a:t>
            </a:r>
            <a:r>
              <a:rPr lang="en-US" altLang="en-US" sz="1600" dirty="0">
                <a:solidFill>
                  <a:srgbClr val="000099"/>
                </a:solidFill>
              </a:rPr>
              <a:t> button at the bottom </a:t>
            </a:r>
          </a:p>
        </p:txBody>
      </p:sp>
      <p:sp>
        <p:nvSpPr>
          <p:cNvPr id="28" name="Oval 8">
            <a:extLst>
              <a:ext uri="{FF2B5EF4-FFF2-40B4-BE49-F238E27FC236}">
                <a16:creationId xmlns:a16="http://schemas.microsoft.com/office/drawing/2014/main" id="{F9870A47-0702-47CB-8437-960327D9228F}"/>
              </a:ext>
            </a:extLst>
          </p:cNvPr>
          <p:cNvSpPr>
            <a:spLocks noChangeArrowheads="1"/>
          </p:cNvSpPr>
          <p:nvPr/>
        </p:nvSpPr>
        <p:spPr bwMode="auto">
          <a:xfrm>
            <a:off x="2438717" y="2209800"/>
            <a:ext cx="2869179" cy="1165885"/>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152400" y="136524"/>
            <a:ext cx="8839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00099"/>
                </a:solidFill>
                <a:latin typeface="+mn-lt"/>
              </a:rPr>
              <a:t>Recalculating NFDRSv4 Indices after editing Snow Flag Data using the ENRR FastPath</a:t>
            </a:r>
          </a:p>
        </p:txBody>
      </p:sp>
      <p:sp>
        <p:nvSpPr>
          <p:cNvPr id="5" name="Rectangle 4">
            <a:extLst>
              <a:ext uri="{FF2B5EF4-FFF2-40B4-BE49-F238E27FC236}">
                <a16:creationId xmlns:a16="http://schemas.microsoft.com/office/drawing/2014/main" id="{C030CFDA-8F9D-4796-968A-E5E89B676ADF}"/>
              </a:ext>
            </a:extLst>
          </p:cNvPr>
          <p:cNvSpPr/>
          <p:nvPr/>
        </p:nvSpPr>
        <p:spPr>
          <a:xfrm>
            <a:off x="3048000" y="3651271"/>
            <a:ext cx="1981200" cy="102914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EC357-C1C7-467B-AEA2-3C01EEE9EB61}"/>
              </a:ext>
            </a:extLst>
          </p:cNvPr>
          <p:cNvSpPr/>
          <p:nvPr/>
        </p:nvSpPr>
        <p:spPr>
          <a:xfrm>
            <a:off x="3524647" y="5943600"/>
            <a:ext cx="761682" cy="333127"/>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01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15B4B-57B7-44A8-8499-B4B38BE47AC0}"/>
              </a:ext>
            </a:extLst>
          </p:cNvPr>
          <p:cNvPicPr>
            <a:picLocks noChangeAspect="1"/>
          </p:cNvPicPr>
          <p:nvPr/>
        </p:nvPicPr>
        <p:blipFill>
          <a:blip r:embed="rId2"/>
          <a:stretch>
            <a:fillRect/>
          </a:stretch>
        </p:blipFill>
        <p:spPr>
          <a:xfrm>
            <a:off x="76200" y="1108803"/>
            <a:ext cx="9067800" cy="3232935"/>
          </a:xfrm>
          <a:prstGeom prst="rect">
            <a:avLst/>
          </a:prstGeom>
          <a:ln w="19050">
            <a:solidFill>
              <a:schemeClr val="tx1">
                <a:lumMod val="95000"/>
                <a:lumOff val="5000"/>
              </a:schemeClr>
            </a:solidFill>
          </a:ln>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7760603E-E630-477B-BF25-50AC280A2CE8}" type="slidenum">
              <a:rPr lang="en-US" altLang="en-US" sz="1400" smtClean="0">
                <a:solidFill>
                  <a:schemeClr val="tx1"/>
                </a:solidFill>
                <a:latin typeface="Times New Roman" pitchFamily="18" charset="0"/>
              </a:rPr>
              <a:pPr eaLnBrk="1" hangingPunct="1">
                <a:spcBef>
                  <a:spcPct val="0"/>
                </a:spcBef>
                <a:buFontTx/>
                <a:buNone/>
              </a:pPr>
              <a:t>43</a:t>
            </a:fld>
            <a:endParaRPr lang="en-US" altLang="en-US" sz="1400">
              <a:solidFill>
                <a:schemeClr val="tx1"/>
              </a:solidFill>
              <a:latin typeface="Times New Roman" pitchFamily="18" charset="0"/>
            </a:endParaRPr>
          </a:p>
        </p:txBody>
      </p:sp>
      <p:sp>
        <p:nvSpPr>
          <p:cNvPr id="26" name="Rectangle 2">
            <a:extLst>
              <a:ext uri="{FF2B5EF4-FFF2-40B4-BE49-F238E27FC236}">
                <a16:creationId xmlns:a16="http://schemas.microsoft.com/office/drawing/2014/main" id="{940DD78A-AB13-4F0A-8A02-0DC4C641F338}"/>
              </a:ext>
            </a:extLst>
          </p:cNvPr>
          <p:cNvSpPr txBox="1">
            <a:spLocks noChangeArrowheads="1"/>
          </p:cNvSpPr>
          <p:nvPr/>
        </p:nvSpPr>
        <p:spPr>
          <a:xfrm>
            <a:off x="152400" y="46566"/>
            <a:ext cx="8839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00099"/>
                </a:solidFill>
                <a:latin typeface="+mn-lt"/>
              </a:rPr>
              <a:t>Checking Results of Recalculations using the </a:t>
            </a:r>
            <a:r>
              <a:rPr lang="en-US" sz="3600" dirty="0">
                <a:solidFill>
                  <a:srgbClr val="1B7503"/>
                </a:solidFill>
                <a:latin typeface="+mn-lt"/>
              </a:rPr>
              <a:t>DIDM/DIDX </a:t>
            </a:r>
            <a:r>
              <a:rPr lang="en-US" sz="3600" dirty="0">
                <a:solidFill>
                  <a:srgbClr val="000099"/>
                </a:solidFill>
                <a:latin typeface="+mn-lt"/>
              </a:rPr>
              <a:t>WIMS FastPaths </a:t>
            </a:r>
          </a:p>
        </p:txBody>
      </p:sp>
      <p:sp>
        <p:nvSpPr>
          <p:cNvPr id="5" name="Rectangle 4">
            <a:extLst>
              <a:ext uri="{FF2B5EF4-FFF2-40B4-BE49-F238E27FC236}">
                <a16:creationId xmlns:a16="http://schemas.microsoft.com/office/drawing/2014/main" id="{C030CFDA-8F9D-4796-968A-E5E89B676ADF}"/>
              </a:ext>
            </a:extLst>
          </p:cNvPr>
          <p:cNvSpPr/>
          <p:nvPr/>
        </p:nvSpPr>
        <p:spPr>
          <a:xfrm>
            <a:off x="3048000" y="3651271"/>
            <a:ext cx="1981200" cy="102914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EC357-C1C7-467B-AEA2-3C01EEE9EB61}"/>
              </a:ext>
            </a:extLst>
          </p:cNvPr>
          <p:cNvSpPr/>
          <p:nvPr/>
        </p:nvSpPr>
        <p:spPr>
          <a:xfrm>
            <a:off x="3524647" y="5943600"/>
            <a:ext cx="761682" cy="333127"/>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65557C-1397-4708-B75F-41B32DDE7321}"/>
              </a:ext>
            </a:extLst>
          </p:cNvPr>
          <p:cNvPicPr>
            <a:picLocks noChangeAspect="1"/>
          </p:cNvPicPr>
          <p:nvPr/>
        </p:nvPicPr>
        <p:blipFill>
          <a:blip r:embed="rId3"/>
          <a:stretch>
            <a:fillRect/>
          </a:stretch>
        </p:blipFill>
        <p:spPr>
          <a:xfrm>
            <a:off x="76200" y="3769169"/>
            <a:ext cx="9067800" cy="3089696"/>
          </a:xfrm>
          <a:prstGeom prst="rect">
            <a:avLst/>
          </a:prstGeom>
          <a:ln w="25400">
            <a:solidFill>
              <a:schemeClr val="tx1">
                <a:lumMod val="95000"/>
                <a:lumOff val="5000"/>
              </a:schemeClr>
            </a:solidFill>
          </a:ln>
        </p:spPr>
      </p:pic>
      <p:sp>
        <p:nvSpPr>
          <p:cNvPr id="13" name="TextBox 20">
            <a:extLst>
              <a:ext uri="{FF2B5EF4-FFF2-40B4-BE49-F238E27FC236}">
                <a16:creationId xmlns:a16="http://schemas.microsoft.com/office/drawing/2014/main" id="{27DF3383-089E-4D8C-8125-4C3F0DB00913}"/>
              </a:ext>
            </a:extLst>
          </p:cNvPr>
          <p:cNvSpPr txBox="1">
            <a:spLocks noChangeArrowheads="1"/>
          </p:cNvSpPr>
          <p:nvPr/>
        </p:nvSpPr>
        <p:spPr bwMode="auto">
          <a:xfrm>
            <a:off x="2590800" y="1627662"/>
            <a:ext cx="3962400" cy="338554"/>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None/>
            </a:pPr>
            <a:r>
              <a:rPr lang="en-US" altLang="en-US" sz="1600" dirty="0">
                <a:solidFill>
                  <a:srgbClr val="000099"/>
                </a:solidFill>
              </a:rPr>
              <a:t>DIDM - Recalculated Fuel Moistures</a:t>
            </a:r>
          </a:p>
        </p:txBody>
      </p:sp>
      <p:sp>
        <p:nvSpPr>
          <p:cNvPr id="14" name="TextBox 20">
            <a:extLst>
              <a:ext uri="{FF2B5EF4-FFF2-40B4-BE49-F238E27FC236}">
                <a16:creationId xmlns:a16="http://schemas.microsoft.com/office/drawing/2014/main" id="{03846B05-0575-4526-AB91-E42247F2EC90}"/>
              </a:ext>
            </a:extLst>
          </p:cNvPr>
          <p:cNvSpPr txBox="1">
            <a:spLocks noChangeArrowheads="1"/>
          </p:cNvSpPr>
          <p:nvPr/>
        </p:nvSpPr>
        <p:spPr bwMode="auto">
          <a:xfrm>
            <a:off x="2667000" y="4459760"/>
            <a:ext cx="4114800" cy="338554"/>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None/>
            </a:pPr>
            <a:r>
              <a:rPr lang="en-US" altLang="en-US" sz="1600" dirty="0">
                <a:solidFill>
                  <a:srgbClr val="000099"/>
                </a:solidFill>
              </a:rPr>
              <a:t>DIDX - Recalculated NFDRSv4 Indices</a:t>
            </a:r>
          </a:p>
        </p:txBody>
      </p:sp>
    </p:spTree>
    <p:extLst>
      <p:ext uri="{BB962C8B-B14F-4D97-AF65-F5344CB8AC3E}">
        <p14:creationId xmlns:p14="http://schemas.microsoft.com/office/powerpoint/2010/main" val="3849628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17553" y="55563"/>
            <a:ext cx="7886700" cy="625474"/>
          </a:xfrm>
        </p:spPr>
        <p:txBody>
          <a:bodyPr>
            <a:normAutofit fontScale="90000"/>
          </a:bodyPr>
          <a:lstStyle/>
          <a:p>
            <a:pPr algn="ctr" eaLnBrk="1" hangingPunct="1">
              <a:defRPr/>
            </a:pPr>
            <a:r>
              <a:rPr lang="en-US" b="1" i="1" dirty="0">
                <a:solidFill>
                  <a:srgbClr val="000099"/>
                </a:solidFill>
              </a:rPr>
              <a:t>WET FLAG</a:t>
            </a:r>
          </a:p>
        </p:txBody>
      </p:sp>
      <p:sp>
        <p:nvSpPr>
          <p:cNvPr id="71683" name="Rectangle 3"/>
          <p:cNvSpPr>
            <a:spLocks noGrp="1" noChangeArrowheads="1"/>
          </p:cNvSpPr>
          <p:nvPr>
            <p:ph idx="1"/>
          </p:nvPr>
        </p:nvSpPr>
        <p:spPr>
          <a:xfrm>
            <a:off x="579822" y="609600"/>
            <a:ext cx="8335577" cy="4351338"/>
          </a:xfrm>
        </p:spPr>
        <p:txBody>
          <a:bodyPr/>
          <a:lstStyle/>
          <a:p>
            <a:pPr eaLnBrk="1" hangingPunct="1">
              <a:lnSpc>
                <a:spcPct val="90000"/>
              </a:lnSpc>
              <a:defRPr/>
            </a:pPr>
            <a:r>
              <a:rPr lang="en-US" sz="2400" dirty="0"/>
              <a:t>Flag in the observation that notes the fuels are wet.</a:t>
            </a:r>
          </a:p>
          <a:p>
            <a:pPr eaLnBrk="1" hangingPunct="1">
              <a:lnSpc>
                <a:spcPct val="90000"/>
              </a:lnSpc>
              <a:defRPr/>
            </a:pPr>
            <a:r>
              <a:rPr lang="en-US" sz="2400" dirty="0"/>
              <a:t>The State of the Weather will set the Wet Flag to Y or N.</a:t>
            </a:r>
          </a:p>
          <a:p>
            <a:pPr eaLnBrk="1" hangingPunct="1">
              <a:lnSpc>
                <a:spcPct val="90000"/>
              </a:lnSpc>
              <a:defRPr/>
            </a:pPr>
            <a:r>
              <a:rPr lang="en-US" sz="2400" dirty="0"/>
              <a:t>The Wet Flag can be forced to Y even if the State of the Weather keeps Wet Flag set to N.</a:t>
            </a:r>
          </a:p>
          <a:p>
            <a:pPr eaLnBrk="1" hangingPunct="1">
              <a:lnSpc>
                <a:spcPct val="90000"/>
              </a:lnSpc>
              <a:defRPr/>
            </a:pPr>
            <a:r>
              <a:rPr lang="en-US" sz="2400" dirty="0"/>
              <a:t>Setting the WF to Y will drive up the 1000hr and therefore effect live fuel moistures.</a:t>
            </a:r>
          </a:p>
          <a:p>
            <a:pPr eaLnBrk="1" hangingPunct="1">
              <a:lnSpc>
                <a:spcPct val="90000"/>
              </a:lnSpc>
              <a:defRPr/>
            </a:pPr>
            <a:r>
              <a:rPr lang="en-US" sz="2400" dirty="0">
                <a:solidFill>
                  <a:srgbClr val="000000"/>
                </a:solidFill>
              </a:rPr>
              <a:t>The parameters for a Wet Flag can be modified on the ESTA page in the NFDRS section where the precipitation amounts and duration time can be changed. Default settings are based on the selected climate class of the station.</a:t>
            </a:r>
            <a:endParaRPr lang="en-US" sz="2400" dirty="0"/>
          </a:p>
          <a:p>
            <a:pPr eaLnBrk="1" hangingPunct="1">
              <a:lnSpc>
                <a:spcPct val="90000"/>
              </a:lnSpc>
              <a:defRPr/>
            </a:pPr>
            <a:endParaRPr lang="en-US" dirty="0"/>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37B72F0E-65DD-4444-BCDB-BD51A368D161}" type="slidenum">
              <a:rPr lang="en-US" altLang="en-US" sz="1400" smtClean="0">
                <a:solidFill>
                  <a:schemeClr val="tx1"/>
                </a:solidFill>
                <a:latin typeface="Times New Roman" pitchFamily="18" charset="0"/>
              </a:rPr>
              <a:pPr eaLnBrk="1" hangingPunct="1">
                <a:spcBef>
                  <a:spcPct val="0"/>
                </a:spcBef>
                <a:buFontTx/>
                <a:buNone/>
              </a:pPr>
              <a:t>44</a:t>
            </a:fld>
            <a:endParaRPr lang="en-US" altLang="en-US" sz="1400">
              <a:solidFill>
                <a:schemeClr val="tx1"/>
              </a:solidFill>
              <a:latin typeface="Times New Roman" pitchFamily="18" charset="0"/>
            </a:endParaRPr>
          </a:p>
        </p:txBody>
      </p:sp>
      <p:pic>
        <p:nvPicPr>
          <p:cNvPr id="3" name="Picture 2">
            <a:extLst>
              <a:ext uri="{FF2B5EF4-FFF2-40B4-BE49-F238E27FC236}">
                <a16:creationId xmlns:a16="http://schemas.microsoft.com/office/drawing/2014/main" id="{654548BA-CDEB-49CE-97B5-C4BBBD3328E6}"/>
              </a:ext>
            </a:extLst>
          </p:cNvPr>
          <p:cNvPicPr>
            <a:picLocks noChangeAspect="1"/>
          </p:cNvPicPr>
          <p:nvPr/>
        </p:nvPicPr>
        <p:blipFill>
          <a:blip r:embed="rId2"/>
          <a:stretch>
            <a:fillRect/>
          </a:stretch>
        </p:blipFill>
        <p:spPr>
          <a:xfrm>
            <a:off x="5420928" y="4190405"/>
            <a:ext cx="3143250" cy="2502958"/>
          </a:xfrm>
          <a:prstGeom prst="rect">
            <a:avLst/>
          </a:prstGeom>
          <a:ln w="19050">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295400" y="152400"/>
            <a:ext cx="7315200" cy="1143000"/>
          </a:xfrm>
        </p:spPr>
        <p:txBody>
          <a:bodyPr/>
          <a:lstStyle/>
          <a:p>
            <a:pPr eaLnBrk="1" hangingPunct="1">
              <a:defRPr/>
            </a:pPr>
            <a:r>
              <a:rPr lang="en-US" dirty="0"/>
              <a:t>Print/Export Observations</a:t>
            </a:r>
          </a:p>
        </p:txBody>
      </p:sp>
      <p:sp>
        <p:nvSpPr>
          <p:cNvPr id="80899" name="Rectangle 3"/>
          <p:cNvSpPr>
            <a:spLocks noGrp="1" noChangeArrowheads="1"/>
          </p:cNvSpPr>
          <p:nvPr>
            <p:ph idx="1"/>
          </p:nvPr>
        </p:nvSpPr>
        <p:spPr/>
        <p:txBody>
          <a:bodyPr/>
          <a:lstStyle/>
          <a:p>
            <a:pPr eaLnBrk="1" hangingPunct="1">
              <a:defRPr/>
            </a:pPr>
            <a:r>
              <a:rPr lang="en-US" dirty="0">
                <a:solidFill>
                  <a:srgbClr val="1B7503"/>
                </a:solidFill>
              </a:rPr>
              <a:t>Print – creates a file formatted for printing</a:t>
            </a:r>
          </a:p>
          <a:p>
            <a:pPr eaLnBrk="1" hangingPunct="1">
              <a:defRPr/>
            </a:pPr>
            <a:r>
              <a:rPr lang="en-US" dirty="0">
                <a:solidFill>
                  <a:srgbClr val="1B7503"/>
                </a:solidFill>
              </a:rPr>
              <a:t>Export – creates a comma delimited file</a:t>
            </a:r>
          </a:p>
          <a:p>
            <a:pPr lvl="1" eaLnBrk="1" hangingPunct="1">
              <a:defRPr/>
            </a:pPr>
            <a:r>
              <a:rPr lang="en-US" dirty="0">
                <a:solidFill>
                  <a:srgbClr val="1B7503"/>
                </a:solidFill>
              </a:rPr>
              <a:t>Maybe imported into spreadsheets, etc.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2419931"/>
            <a:ext cx="9067800" cy="2886987"/>
          </a:xfrm>
          <a:prstGeom prst="rect">
            <a:avLst/>
          </a:prstGeom>
          <a:ln w="22225">
            <a:solidFill>
              <a:schemeClr val="tx1"/>
            </a:solidFill>
          </a:ln>
        </p:spPr>
      </p:pic>
      <p:sp>
        <p:nvSpPr>
          <p:cNvPr id="7" name="AutoShape 3"/>
          <p:cNvSpPr>
            <a:spLocks noChangeArrowheads="1"/>
          </p:cNvSpPr>
          <p:nvPr/>
        </p:nvSpPr>
        <p:spPr bwMode="auto">
          <a:xfrm rot="10800000">
            <a:off x="8035860" y="1968468"/>
            <a:ext cx="381000" cy="1155731"/>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8" name="AutoShape 3"/>
          <p:cNvSpPr>
            <a:spLocks noChangeArrowheads="1"/>
          </p:cNvSpPr>
          <p:nvPr/>
        </p:nvSpPr>
        <p:spPr bwMode="auto">
          <a:xfrm rot="10800000">
            <a:off x="8496300" y="1974541"/>
            <a:ext cx="381000" cy="1149657"/>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41991" name="TextBox 8"/>
          <p:cNvSpPr txBox="1">
            <a:spLocks noChangeArrowheads="1"/>
          </p:cNvSpPr>
          <p:nvPr/>
        </p:nvSpPr>
        <p:spPr bwMode="auto">
          <a:xfrm>
            <a:off x="7523226" y="1643062"/>
            <a:ext cx="838200" cy="338138"/>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a:t>Print</a:t>
            </a:r>
          </a:p>
        </p:txBody>
      </p:sp>
      <p:sp>
        <p:nvSpPr>
          <p:cNvPr id="41992" name="TextBox 9"/>
          <p:cNvSpPr txBox="1">
            <a:spLocks noChangeArrowheads="1"/>
          </p:cNvSpPr>
          <p:nvPr/>
        </p:nvSpPr>
        <p:spPr bwMode="auto">
          <a:xfrm>
            <a:off x="8305800" y="1643062"/>
            <a:ext cx="893826" cy="338554"/>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600" dirty="0"/>
              <a:t>Export</a:t>
            </a:r>
          </a:p>
        </p:txBody>
      </p:sp>
      <p:sp>
        <p:nvSpPr>
          <p:cNvPr id="41993" name="TextBox 10"/>
          <p:cNvSpPr txBox="1">
            <a:spLocks noChangeArrowheads="1"/>
          </p:cNvSpPr>
          <p:nvPr/>
        </p:nvSpPr>
        <p:spPr bwMode="auto">
          <a:xfrm>
            <a:off x="3028950" y="533400"/>
            <a:ext cx="3295650" cy="523875"/>
          </a:xfrm>
          <a:prstGeom prst="rect">
            <a:avLst/>
          </a:prstGeom>
          <a:solidFill>
            <a:srgbClr val="FFC0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i="1" dirty="0"/>
              <a:t>Print/Export </a:t>
            </a:r>
            <a:r>
              <a:rPr lang="en-US" altLang="en-US" i="1" dirty="0" err="1"/>
              <a:t>Obs</a:t>
            </a:r>
            <a:endParaRPr lang="en-US" altLang="en-US"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430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94109AF4-495E-4D38-8F54-84A1DAB35A1A}" type="slidenum">
              <a:rPr lang="en-US" altLang="en-US" sz="1400" smtClean="0">
                <a:solidFill>
                  <a:schemeClr val="tx1"/>
                </a:solidFill>
                <a:latin typeface="Times New Roman" pitchFamily="18" charset="0"/>
              </a:rPr>
              <a:pPr eaLnBrk="1" hangingPunct="1">
                <a:spcBef>
                  <a:spcPct val="0"/>
                </a:spcBef>
                <a:buFontTx/>
                <a:buNone/>
              </a:pPr>
              <a:t>47</a:t>
            </a:fld>
            <a:endParaRPr lang="en-US" altLang="en-US" sz="1400">
              <a:solidFill>
                <a:schemeClr val="tx1"/>
              </a:solidFill>
              <a:latin typeface="Times New Roman" pitchFamily="18" charset="0"/>
            </a:endParaRPr>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447800"/>
            <a:ext cx="9043987" cy="3962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3" name="TextBox 6"/>
          <p:cNvSpPr txBox="1">
            <a:spLocks noChangeArrowheads="1"/>
          </p:cNvSpPr>
          <p:nvPr/>
        </p:nvSpPr>
        <p:spPr bwMode="auto">
          <a:xfrm>
            <a:off x="3200400" y="533400"/>
            <a:ext cx="2819400" cy="523875"/>
          </a:xfrm>
          <a:prstGeom prst="rect">
            <a:avLst/>
          </a:prstGeom>
          <a:solidFill>
            <a:srgbClr val="FFC0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i="1"/>
              <a:t>Print Output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BCE9F8E2-59C2-4033-ABAF-1AABD9F02B9A}" type="slidenum">
              <a:rPr lang="en-US" altLang="en-US" sz="1400" smtClean="0">
                <a:solidFill>
                  <a:schemeClr val="tx1"/>
                </a:solidFill>
                <a:latin typeface="Times New Roman" pitchFamily="18" charset="0"/>
              </a:rPr>
              <a:pPr eaLnBrk="1" hangingPunct="1">
                <a:spcBef>
                  <a:spcPct val="0"/>
                </a:spcBef>
                <a:buFontTx/>
                <a:buNone/>
              </a:pPr>
              <a:t>48</a:t>
            </a:fld>
            <a:endParaRPr lang="en-US" altLang="en-US" sz="1400">
              <a:solidFill>
                <a:schemeClr val="tx1"/>
              </a:solidFill>
              <a:latin typeface="Times New Roman" pitchFamily="18" charset="0"/>
            </a:endParaRPr>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95462"/>
            <a:ext cx="9067800" cy="3779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7" name="TextBox 6"/>
          <p:cNvSpPr txBox="1">
            <a:spLocks noChangeArrowheads="1"/>
          </p:cNvSpPr>
          <p:nvPr/>
        </p:nvSpPr>
        <p:spPr bwMode="auto">
          <a:xfrm>
            <a:off x="1905000" y="762000"/>
            <a:ext cx="5715000" cy="523875"/>
          </a:xfrm>
          <a:prstGeom prst="rect">
            <a:avLst/>
          </a:prstGeom>
          <a:solidFill>
            <a:srgbClr val="FFC0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i="1"/>
              <a:t>Export Output (Excel File)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66800" y="2819400"/>
            <a:ext cx="7315200" cy="1143000"/>
          </a:xfrm>
        </p:spPr>
        <p:txBody>
          <a:bodyPr>
            <a:normAutofit fontScale="90000"/>
          </a:bodyPr>
          <a:lstStyle/>
          <a:p>
            <a:pPr algn="ctr" eaLnBrk="1" hangingPunct="1">
              <a:defRPr/>
            </a:pPr>
            <a:r>
              <a:rPr lang="en-US" sz="4000" i="1" dirty="0">
                <a:solidFill>
                  <a:srgbClr val="FF6600"/>
                </a:solidFill>
                <a:latin typeface="Arial" charset="0"/>
              </a:rPr>
              <a:t>Questions/Comments?</a:t>
            </a:r>
            <a:br>
              <a:rPr lang="en-US" sz="4000" i="1" dirty="0">
                <a:solidFill>
                  <a:srgbClr val="FF6600"/>
                </a:solidFill>
                <a:latin typeface="Arial" charset="0"/>
              </a:rPr>
            </a:br>
            <a:r>
              <a:rPr lang="en-US" sz="4000" i="1" dirty="0">
                <a:solidFill>
                  <a:srgbClr val="FF6600"/>
                </a:solidFill>
                <a:latin typeface="Arial" charset="0"/>
              </a:rPr>
              <a:t>Please send to Steve Marien at:</a:t>
            </a:r>
            <a:br>
              <a:rPr lang="en-US" sz="4000" i="1" dirty="0">
                <a:solidFill>
                  <a:srgbClr val="FF6600"/>
                </a:solidFill>
                <a:latin typeface="Arial" charset="0"/>
              </a:rPr>
            </a:br>
            <a:r>
              <a:rPr lang="en-US" sz="4000" i="1" dirty="0">
                <a:solidFill>
                  <a:srgbClr val="000099"/>
                </a:solidFill>
                <a:latin typeface="Arial" charset="0"/>
              </a:rPr>
              <a:t>stephen_marien@nps.gov</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DE5D8-5B7A-4EDD-8907-10699F173F00}"/>
              </a:ext>
            </a:extLst>
          </p:cNvPr>
          <p:cNvPicPr>
            <a:picLocks noChangeAspect="1"/>
          </p:cNvPicPr>
          <p:nvPr/>
        </p:nvPicPr>
        <p:blipFill>
          <a:blip r:embed="rId3"/>
          <a:stretch>
            <a:fillRect/>
          </a:stretch>
        </p:blipFill>
        <p:spPr>
          <a:xfrm>
            <a:off x="-1" y="652875"/>
            <a:ext cx="9233573" cy="5606638"/>
          </a:xfrm>
          <a:prstGeom prst="rect">
            <a:avLst/>
          </a:prstGeom>
          <a:ln w="22225">
            <a:solidFill>
              <a:schemeClr val="tx1"/>
            </a:solidFill>
          </a:ln>
        </p:spPr>
      </p:pic>
      <p:sp>
        <p:nvSpPr>
          <p:cNvPr id="819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E9231C3E-F129-4B54-9B62-02851501AAD4}" type="slidenum">
              <a:rPr lang="en-US" altLang="en-US" sz="1400" smtClean="0">
                <a:solidFill>
                  <a:schemeClr val="tx1"/>
                </a:solidFill>
                <a:latin typeface="Times New Roman" pitchFamily="18" charset="0"/>
              </a:rPr>
              <a:pPr eaLnBrk="1" hangingPunct="1">
                <a:spcBef>
                  <a:spcPct val="0"/>
                </a:spcBef>
                <a:buFontTx/>
                <a:buNone/>
              </a:pPr>
              <a:t>5</a:t>
            </a:fld>
            <a:endParaRPr lang="en-US" altLang="en-US" sz="1400">
              <a:solidFill>
                <a:schemeClr val="tx1"/>
              </a:solidFill>
              <a:latin typeface="Times New Roman" pitchFamily="18" charset="0"/>
            </a:endParaRPr>
          </a:p>
        </p:txBody>
      </p:sp>
      <p:sp>
        <p:nvSpPr>
          <p:cNvPr id="8197" name="TextBox 6"/>
          <p:cNvSpPr txBox="1">
            <a:spLocks noChangeArrowheads="1"/>
          </p:cNvSpPr>
          <p:nvPr/>
        </p:nvSpPr>
        <p:spPr bwMode="auto">
          <a:xfrm>
            <a:off x="1066800" y="3200400"/>
            <a:ext cx="5334000" cy="400110"/>
          </a:xfrm>
          <a:prstGeom prst="rect">
            <a:avLst/>
          </a:prstGeom>
          <a:solidFill>
            <a:srgbClr val="FFFF00"/>
          </a:solidFill>
          <a:ln w="15875">
            <a:solidFill>
              <a:schemeClr val="tx1"/>
            </a:solidFill>
            <a:miter lim="800000"/>
            <a:headEnd/>
            <a:tailEnd/>
          </a:ln>
        </p:spPr>
        <p:txBody>
          <a:bodyPr wrap="square">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Click on </a:t>
            </a:r>
            <a:r>
              <a:rPr lang="en-US" altLang="en-US" sz="2000" dirty="0">
                <a:solidFill>
                  <a:schemeClr val="accent5">
                    <a:lumMod val="75000"/>
                  </a:schemeClr>
                </a:solidFill>
              </a:rPr>
              <a:t>Access</a:t>
            </a:r>
            <a:r>
              <a:rPr lang="en-US" altLang="en-US" sz="2000" dirty="0"/>
              <a:t> to open WIMS interface</a:t>
            </a:r>
          </a:p>
        </p:txBody>
      </p:sp>
      <p:cxnSp>
        <p:nvCxnSpPr>
          <p:cNvPr id="8" name="Straight Arrow Connector 7"/>
          <p:cNvCxnSpPr>
            <a:cxnSpLocks noChangeShapeType="1"/>
          </p:cNvCxnSpPr>
          <p:nvPr/>
        </p:nvCxnSpPr>
        <p:spPr bwMode="auto">
          <a:xfrm>
            <a:off x="3028950" y="3600450"/>
            <a:ext cx="323850" cy="2190750"/>
          </a:xfrm>
          <a:prstGeom prst="straightConnector1">
            <a:avLst/>
          </a:prstGeom>
          <a:noFill/>
          <a:ln w="38100" algn="ctr">
            <a:solidFill>
              <a:srgbClr val="FF66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52500" y="-152400"/>
            <a:ext cx="7315200" cy="1143000"/>
          </a:xfrm>
        </p:spPr>
        <p:txBody>
          <a:bodyPr/>
          <a:lstStyle/>
          <a:p>
            <a:pPr eaLnBrk="1" hangingPunct="1">
              <a:defRPr/>
            </a:pPr>
            <a:r>
              <a:rPr lang="en-US" sz="4000" i="1" dirty="0">
                <a:solidFill>
                  <a:srgbClr val="008000"/>
                </a:solidFill>
                <a:latin typeface="Arial" charset="0"/>
              </a:rPr>
              <a:t>Navigating in WIMS</a:t>
            </a:r>
          </a:p>
        </p:txBody>
      </p:sp>
      <p:sp>
        <p:nvSpPr>
          <p:cNvPr id="39939" name="Rectangle 3"/>
          <p:cNvSpPr>
            <a:spLocks noGrp="1" noChangeArrowheads="1"/>
          </p:cNvSpPr>
          <p:nvPr>
            <p:ph idx="1"/>
          </p:nvPr>
        </p:nvSpPr>
        <p:spPr>
          <a:xfrm>
            <a:off x="876300" y="762000"/>
            <a:ext cx="7391400" cy="2286000"/>
          </a:xfrm>
        </p:spPr>
        <p:txBody>
          <a:bodyPr>
            <a:normAutofit/>
          </a:bodyPr>
          <a:lstStyle/>
          <a:p>
            <a:pPr eaLnBrk="1" hangingPunct="1">
              <a:defRPr/>
            </a:pPr>
            <a:r>
              <a:rPr lang="en-US" sz="2400" b="1" dirty="0">
                <a:latin typeface="Arial" charset="0"/>
              </a:rPr>
              <a:t>Clicking the links on Menus</a:t>
            </a:r>
          </a:p>
          <a:p>
            <a:pPr eaLnBrk="1" hangingPunct="1">
              <a:defRPr/>
            </a:pPr>
            <a:r>
              <a:rPr lang="en-US" sz="2400" b="1" dirty="0">
                <a:latin typeface="Arial" charset="0"/>
              </a:rPr>
              <a:t>FastPaths</a:t>
            </a:r>
          </a:p>
          <a:p>
            <a:pPr eaLnBrk="1" hangingPunct="1">
              <a:defRPr/>
            </a:pPr>
            <a:r>
              <a:rPr lang="en-US" sz="2400" b="1" dirty="0">
                <a:latin typeface="Arial" charset="0"/>
              </a:rPr>
              <a:t>Navigation Tree</a:t>
            </a:r>
          </a:p>
          <a:p>
            <a:pPr eaLnBrk="1" hangingPunct="1">
              <a:defRPr/>
            </a:pPr>
            <a:r>
              <a:rPr lang="en-US" sz="2400" b="1" dirty="0">
                <a:latin typeface="Arial" charset="0"/>
              </a:rPr>
              <a:t>Query Blocks</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C9EF4BEB-4D8D-4101-BC02-8AA9A0B7316F}" type="slidenum">
              <a:rPr lang="en-US" altLang="en-US" sz="1400" smtClean="0">
                <a:solidFill>
                  <a:schemeClr val="tx1"/>
                </a:solidFill>
                <a:latin typeface="Times New Roman" pitchFamily="18" charset="0"/>
              </a:rPr>
              <a:pPr eaLnBrk="1" hangingPunct="1">
                <a:spcBef>
                  <a:spcPct val="0"/>
                </a:spcBef>
                <a:buFontTx/>
                <a:buNone/>
              </a:pPr>
              <a:t>6</a:t>
            </a:fld>
            <a:endParaRPr lang="en-US" altLang="en-US" sz="1400">
              <a:solidFill>
                <a:schemeClr val="tx1"/>
              </a:solidFill>
              <a:latin typeface="Times New Roman" pitchFamily="18" charset="0"/>
            </a:endParaRPr>
          </a:p>
        </p:txBody>
      </p:sp>
      <p:pic>
        <p:nvPicPr>
          <p:cNvPr id="3" name="Picture 2">
            <a:extLst>
              <a:ext uri="{FF2B5EF4-FFF2-40B4-BE49-F238E27FC236}">
                <a16:creationId xmlns:a16="http://schemas.microsoft.com/office/drawing/2014/main" id="{E48BB8C1-753B-40AB-B7BE-94CD8093DBD2}"/>
              </a:ext>
            </a:extLst>
          </p:cNvPr>
          <p:cNvPicPr>
            <a:picLocks noChangeAspect="1"/>
          </p:cNvPicPr>
          <p:nvPr/>
        </p:nvPicPr>
        <p:blipFill>
          <a:blip r:embed="rId2"/>
          <a:stretch>
            <a:fillRect/>
          </a:stretch>
        </p:blipFill>
        <p:spPr>
          <a:xfrm>
            <a:off x="38100" y="2752474"/>
            <a:ext cx="9144000" cy="4104046"/>
          </a:xfrm>
          <a:prstGeom prst="rect">
            <a:avLst/>
          </a:prstGeom>
          <a:ln w="22225">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284D8-1D66-4589-A797-3FAFE3AA7EBB}"/>
              </a:ext>
            </a:extLst>
          </p:cNvPr>
          <p:cNvPicPr>
            <a:picLocks noChangeAspect="1"/>
          </p:cNvPicPr>
          <p:nvPr/>
        </p:nvPicPr>
        <p:blipFill>
          <a:blip r:embed="rId3"/>
          <a:stretch>
            <a:fillRect/>
          </a:stretch>
        </p:blipFill>
        <p:spPr>
          <a:xfrm>
            <a:off x="0" y="1376976"/>
            <a:ext cx="9224964" cy="4140385"/>
          </a:xfrm>
          <a:prstGeom prst="rect">
            <a:avLst/>
          </a:prstGeom>
          <a:ln w="19050">
            <a:solidFill>
              <a:schemeClr val="tx1"/>
            </a:solidFill>
          </a:ln>
        </p:spPr>
      </p:pic>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E7E608F8-4699-42B8-9445-2AF8D0A73CFE}" type="slidenum">
              <a:rPr lang="en-US" altLang="en-US" sz="1400" smtClean="0">
                <a:solidFill>
                  <a:schemeClr val="tx1"/>
                </a:solidFill>
                <a:latin typeface="Times New Roman" pitchFamily="18" charset="0"/>
              </a:rPr>
              <a:pPr eaLnBrk="1" hangingPunct="1">
                <a:spcBef>
                  <a:spcPct val="0"/>
                </a:spcBef>
                <a:buFontTx/>
                <a:buNone/>
              </a:pPr>
              <a:t>7</a:t>
            </a:fld>
            <a:endParaRPr lang="en-US" altLang="en-US" sz="1400">
              <a:solidFill>
                <a:schemeClr val="tx1"/>
              </a:solidFill>
              <a:latin typeface="Times New Roman" pitchFamily="18" charset="0"/>
            </a:endParaRPr>
          </a:p>
        </p:txBody>
      </p:sp>
      <p:sp>
        <p:nvSpPr>
          <p:cNvPr id="23559" name="AutoShape 7"/>
          <p:cNvSpPr>
            <a:spLocks noChangeArrowheads="1"/>
          </p:cNvSpPr>
          <p:nvPr/>
        </p:nvSpPr>
        <p:spPr bwMode="auto">
          <a:xfrm rot="19128545">
            <a:off x="3597959" y="794839"/>
            <a:ext cx="1419447" cy="381000"/>
          </a:xfrm>
          <a:prstGeom prst="leftArrow">
            <a:avLst>
              <a:gd name="adj1" fmla="val 27139"/>
              <a:gd name="adj2" fmla="val 149781"/>
            </a:avLst>
          </a:prstGeom>
          <a:solidFill>
            <a:schemeClr val="accent2"/>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3560" name="AutoShape 8"/>
          <p:cNvSpPr>
            <a:spLocks noChangeArrowheads="1"/>
          </p:cNvSpPr>
          <p:nvPr/>
        </p:nvSpPr>
        <p:spPr bwMode="auto">
          <a:xfrm>
            <a:off x="6781799" y="3657600"/>
            <a:ext cx="614363" cy="234943"/>
          </a:xfrm>
          <a:prstGeom prst="leftArrow">
            <a:avLst>
              <a:gd name="adj1" fmla="val 50000"/>
              <a:gd name="adj2" fmla="val 146425"/>
            </a:avLst>
          </a:prstGeom>
          <a:solidFill>
            <a:srgbClr val="FF66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3561" name="AutoShape 9"/>
          <p:cNvSpPr>
            <a:spLocks noChangeArrowheads="1"/>
          </p:cNvSpPr>
          <p:nvPr/>
        </p:nvSpPr>
        <p:spPr bwMode="auto">
          <a:xfrm rot="-5400000">
            <a:off x="2971800" y="1977785"/>
            <a:ext cx="381000" cy="1295400"/>
          </a:xfrm>
          <a:prstGeom prst="upArrow">
            <a:avLst>
              <a:gd name="adj1" fmla="val 50000"/>
              <a:gd name="adj2" fmla="val 84992"/>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3562" name="AutoShape 10"/>
          <p:cNvSpPr>
            <a:spLocks noChangeArrowheads="1"/>
          </p:cNvSpPr>
          <p:nvPr/>
        </p:nvSpPr>
        <p:spPr bwMode="auto">
          <a:xfrm>
            <a:off x="8534400" y="1600200"/>
            <a:ext cx="381000" cy="685800"/>
          </a:xfrm>
          <a:prstGeom prst="upArrow">
            <a:avLst>
              <a:gd name="adj1" fmla="val 50000"/>
              <a:gd name="adj2" fmla="val 75045"/>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0489" name="TextBox 12"/>
          <p:cNvSpPr txBox="1">
            <a:spLocks noChangeArrowheads="1"/>
          </p:cNvSpPr>
          <p:nvPr/>
        </p:nvSpPr>
        <p:spPr bwMode="auto">
          <a:xfrm>
            <a:off x="4876800" y="152400"/>
            <a:ext cx="2519363" cy="400050"/>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a:t>Fast Path entry</a:t>
            </a:r>
          </a:p>
        </p:txBody>
      </p:sp>
      <p:sp>
        <p:nvSpPr>
          <p:cNvPr id="20490" name="TextBox 13"/>
          <p:cNvSpPr txBox="1">
            <a:spLocks noChangeArrowheads="1"/>
          </p:cNvSpPr>
          <p:nvPr/>
        </p:nvSpPr>
        <p:spPr bwMode="auto">
          <a:xfrm>
            <a:off x="3774281" y="2439987"/>
            <a:ext cx="1828800" cy="708025"/>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Initial Main Menu</a:t>
            </a:r>
          </a:p>
        </p:txBody>
      </p:sp>
      <p:sp>
        <p:nvSpPr>
          <p:cNvPr id="20491" name="TextBox 14"/>
          <p:cNvSpPr txBox="1">
            <a:spLocks noChangeArrowheads="1"/>
          </p:cNvSpPr>
          <p:nvPr/>
        </p:nvSpPr>
        <p:spPr bwMode="auto">
          <a:xfrm>
            <a:off x="7396163" y="2286000"/>
            <a:ext cx="1828800" cy="1016000"/>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Link to Navigation</a:t>
            </a:r>
          </a:p>
          <a:p>
            <a:pPr eaLnBrk="1" hangingPunct="1">
              <a:spcBef>
                <a:spcPct val="0"/>
              </a:spcBef>
              <a:buFontTx/>
              <a:buNone/>
            </a:pPr>
            <a:r>
              <a:rPr lang="en-US" altLang="en-US" sz="2000" dirty="0"/>
              <a:t>Tree</a:t>
            </a:r>
          </a:p>
        </p:txBody>
      </p:sp>
      <p:sp>
        <p:nvSpPr>
          <p:cNvPr id="20492" name="TextBox 15"/>
          <p:cNvSpPr txBox="1">
            <a:spLocks noChangeArrowheads="1"/>
          </p:cNvSpPr>
          <p:nvPr/>
        </p:nvSpPr>
        <p:spPr bwMode="auto">
          <a:xfrm>
            <a:off x="7369175" y="3429000"/>
            <a:ext cx="1828800" cy="708025"/>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a:t>Query </a:t>
            </a:r>
          </a:p>
          <a:p>
            <a:pPr eaLnBrk="1" hangingPunct="1">
              <a:spcBef>
                <a:spcPct val="0"/>
              </a:spcBef>
              <a:buFontTx/>
              <a:buNone/>
            </a:pPr>
            <a:r>
              <a:rPr lang="en-US" altLang="en-US" sz="2000"/>
              <a:t>Requests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1+#ppt_w/2"/>
                                          </p:val>
                                        </p:tav>
                                        <p:tav tm="100000">
                                          <p:val>
                                            <p:strVal val="#ppt_x"/>
                                          </p:val>
                                        </p:tav>
                                      </p:tavLst>
                                    </p:anim>
                                    <p:anim calcmode="lin" valueType="num">
                                      <p:cBhvr additive="base">
                                        <p:cTn id="8"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0"/>
                                        </p:tgtEl>
                                        <p:attrNameLst>
                                          <p:attrName>style.visibility</p:attrName>
                                        </p:attrNameLst>
                                      </p:cBhvr>
                                      <p:to>
                                        <p:strVal val="visible"/>
                                      </p:to>
                                    </p:set>
                                    <p:anim calcmode="lin" valueType="num">
                                      <p:cBhvr additive="base">
                                        <p:cTn id="13" dur="500" fill="hold"/>
                                        <p:tgtEl>
                                          <p:spTgt spid="23560"/>
                                        </p:tgtEl>
                                        <p:attrNameLst>
                                          <p:attrName>ppt_x</p:attrName>
                                        </p:attrNameLst>
                                      </p:cBhvr>
                                      <p:tavLst>
                                        <p:tav tm="0">
                                          <p:val>
                                            <p:strVal val="1+#ppt_w/2"/>
                                          </p:val>
                                        </p:tav>
                                        <p:tav tm="100000">
                                          <p:val>
                                            <p:strVal val="#ppt_x"/>
                                          </p:val>
                                        </p:tav>
                                      </p:tavLst>
                                    </p:anim>
                                    <p:anim calcmode="lin" valueType="num">
                                      <p:cBhvr additive="base">
                                        <p:cTn id="14"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3562"/>
                                        </p:tgtEl>
                                        <p:attrNameLst>
                                          <p:attrName>style.visibility</p:attrName>
                                        </p:attrNameLst>
                                      </p:cBhvr>
                                      <p:to>
                                        <p:strVal val="visible"/>
                                      </p:to>
                                    </p:set>
                                    <p:anim calcmode="lin" valueType="num">
                                      <p:cBhvr additive="base">
                                        <p:cTn id="25" dur="500" fill="hold"/>
                                        <p:tgtEl>
                                          <p:spTgt spid="23562"/>
                                        </p:tgtEl>
                                        <p:attrNameLst>
                                          <p:attrName>ppt_x</p:attrName>
                                        </p:attrNameLst>
                                      </p:cBhvr>
                                      <p:tavLst>
                                        <p:tav tm="0">
                                          <p:val>
                                            <p:strVal val="1+#ppt_w/2"/>
                                          </p:val>
                                        </p:tav>
                                        <p:tav tm="100000">
                                          <p:val>
                                            <p:strVal val="#ppt_x"/>
                                          </p:val>
                                        </p:tav>
                                      </p:tavLst>
                                    </p:anim>
                                    <p:anim calcmode="lin" valueType="num">
                                      <p:cBhvr additive="base">
                                        <p:cTn id="26" dur="500" fill="hold"/>
                                        <p:tgtEl>
                                          <p:spTgt spid="23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23560" grpId="0" animBg="1"/>
      <p:bldP spid="23561" grpId="0" animBg="1"/>
      <p:bldP spid="235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6762"/>
            <a:ext cx="9296400" cy="5379594"/>
          </a:xfrm>
          <a:prstGeom prst="rect">
            <a:avLst/>
          </a:prstGeom>
          <a:ln w="22225">
            <a:solidFill>
              <a:schemeClr val="tx1"/>
            </a:solidFill>
          </a:ln>
        </p:spPr>
      </p:pic>
      <p:sp>
        <p:nvSpPr>
          <p:cNvPr id="2150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822D52BB-EBD5-4B5F-912F-9A9141733918}" type="slidenum">
              <a:rPr lang="en-US" altLang="en-US" sz="1400" smtClean="0">
                <a:solidFill>
                  <a:schemeClr val="tx1"/>
                </a:solidFill>
                <a:latin typeface="Times New Roman" pitchFamily="18" charset="0"/>
              </a:rPr>
              <a:pPr eaLnBrk="1" hangingPunct="1">
                <a:spcBef>
                  <a:spcPct val="0"/>
                </a:spcBef>
                <a:buFontTx/>
                <a:buNone/>
              </a:pPr>
              <a:t>8</a:t>
            </a:fld>
            <a:endParaRPr lang="en-US" altLang="en-US" sz="1400">
              <a:solidFill>
                <a:schemeClr val="tx1"/>
              </a:solidFill>
              <a:latin typeface="Times New Roman" pitchFamily="18" charset="0"/>
            </a:endParaRPr>
          </a:p>
        </p:txBody>
      </p:sp>
      <p:sp>
        <p:nvSpPr>
          <p:cNvPr id="40964" name="AutoShape 4"/>
          <p:cNvSpPr>
            <a:spLocks noChangeArrowheads="1"/>
          </p:cNvSpPr>
          <p:nvPr/>
        </p:nvSpPr>
        <p:spPr bwMode="auto">
          <a:xfrm>
            <a:off x="3447288" y="2402270"/>
            <a:ext cx="838200" cy="304800"/>
          </a:xfrm>
          <a:prstGeom prst="leftArrow">
            <a:avLst>
              <a:gd name="adj1" fmla="val 50000"/>
              <a:gd name="adj2" fmla="val 6875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40966" name="AutoShape 6"/>
          <p:cNvSpPr>
            <a:spLocks noChangeArrowheads="1"/>
          </p:cNvSpPr>
          <p:nvPr/>
        </p:nvSpPr>
        <p:spPr bwMode="auto">
          <a:xfrm flipH="1">
            <a:off x="2057400" y="3441319"/>
            <a:ext cx="838200" cy="304800"/>
          </a:xfrm>
          <a:prstGeom prst="leftArrow">
            <a:avLst>
              <a:gd name="adj1" fmla="val 50000"/>
              <a:gd name="adj2" fmla="val 68750"/>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endParaRPr lang="en-US" altLang="en-US" sz="3200"/>
          </a:p>
        </p:txBody>
      </p:sp>
      <p:sp>
        <p:nvSpPr>
          <p:cNvPr id="21511" name="TextBox 13"/>
          <p:cNvSpPr txBox="1">
            <a:spLocks noChangeArrowheads="1"/>
          </p:cNvSpPr>
          <p:nvPr/>
        </p:nvSpPr>
        <p:spPr bwMode="auto">
          <a:xfrm>
            <a:off x="4267200" y="2365090"/>
            <a:ext cx="4114800" cy="400050"/>
          </a:xfrm>
          <a:prstGeom prst="rect">
            <a:avLst/>
          </a:prstGeom>
          <a:solidFill>
            <a:srgbClr val="FFFF00"/>
          </a:solidFill>
          <a:ln w="15875">
            <a:solidFill>
              <a:schemeClr val="tx1"/>
            </a:solidFill>
            <a:miter lim="800000"/>
            <a:headEnd/>
            <a:tailEnd/>
          </a:ln>
        </p:spPr>
        <p:txBody>
          <a:bodyPr>
            <a:spAutoFit/>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2000" dirty="0"/>
              <a:t>Common WIMS Fast Paths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1+#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1+#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295400" y="228600"/>
            <a:ext cx="7315200" cy="1143000"/>
          </a:xfrm>
        </p:spPr>
        <p:txBody>
          <a:bodyPr/>
          <a:lstStyle/>
          <a:p>
            <a:pPr eaLnBrk="1" hangingPunct="1">
              <a:defRPr/>
            </a:pPr>
            <a:r>
              <a:rPr lang="en-US" sz="4400" dirty="0">
                <a:solidFill>
                  <a:srgbClr val="000099"/>
                </a:solidFill>
                <a:latin typeface="Tahoma" pitchFamily="34" charset="0"/>
              </a:rPr>
              <a:t>WIMS </a:t>
            </a:r>
            <a:r>
              <a:rPr lang="en-US" sz="4400" i="1" dirty="0">
                <a:solidFill>
                  <a:srgbClr val="000099"/>
                </a:solidFill>
                <a:latin typeface="Tahoma" pitchFamily="34" charset="0"/>
              </a:rPr>
              <a:t>FastPaths</a:t>
            </a:r>
            <a:r>
              <a:rPr lang="en-US" sz="4400" i="1" dirty="0">
                <a:latin typeface="Tahoma" pitchFamily="34" charset="0"/>
              </a:rPr>
              <a:t>	</a:t>
            </a:r>
          </a:p>
        </p:txBody>
      </p:sp>
      <p:sp>
        <p:nvSpPr>
          <p:cNvPr id="26627" name="Rectangle 3"/>
          <p:cNvSpPr>
            <a:spLocks noGrp="1" noChangeArrowheads="1"/>
          </p:cNvSpPr>
          <p:nvPr>
            <p:ph idx="1"/>
          </p:nvPr>
        </p:nvSpPr>
        <p:spPr/>
        <p:txBody>
          <a:bodyPr/>
          <a:lstStyle/>
          <a:p>
            <a:pPr eaLnBrk="1" hangingPunct="1">
              <a:defRPr/>
            </a:pPr>
            <a:r>
              <a:rPr lang="en-US" dirty="0">
                <a:latin typeface="Arial" charset="0"/>
              </a:rPr>
              <a:t>Quick links to WIMS tasks/commands</a:t>
            </a:r>
          </a:p>
          <a:p>
            <a:pPr eaLnBrk="1" hangingPunct="1">
              <a:defRPr/>
            </a:pPr>
            <a:r>
              <a:rPr lang="en-US" dirty="0">
                <a:latin typeface="Arial" charset="0"/>
              </a:rPr>
              <a:t>1</a:t>
            </a:r>
            <a:r>
              <a:rPr lang="en-US" baseline="30000" dirty="0">
                <a:latin typeface="Arial" charset="0"/>
              </a:rPr>
              <a:t>st</a:t>
            </a:r>
            <a:r>
              <a:rPr lang="en-US" dirty="0">
                <a:latin typeface="Arial" charset="0"/>
              </a:rPr>
              <a:t> letter denotes action to be performed </a:t>
            </a:r>
          </a:p>
          <a:p>
            <a:pPr lvl="1" eaLnBrk="1" hangingPunct="1">
              <a:buFontTx/>
              <a:buNone/>
              <a:defRPr/>
            </a:pPr>
            <a:r>
              <a:rPr lang="en-US" sz="2800" b="1" dirty="0">
                <a:solidFill>
                  <a:srgbClr val="FF6600"/>
                </a:solidFill>
                <a:latin typeface="Arial" charset="0"/>
              </a:rPr>
              <a:t>D</a:t>
            </a:r>
            <a:r>
              <a:rPr lang="en-US" sz="2800" b="1" dirty="0">
                <a:solidFill>
                  <a:srgbClr val="008000"/>
                </a:solidFill>
                <a:latin typeface="Arial" charset="0"/>
              </a:rPr>
              <a:t> – Display</a:t>
            </a:r>
          </a:p>
          <a:p>
            <a:pPr lvl="1" eaLnBrk="1" hangingPunct="1">
              <a:buFontTx/>
              <a:buNone/>
              <a:defRPr/>
            </a:pPr>
            <a:r>
              <a:rPr lang="en-US" sz="2800" b="1" dirty="0">
                <a:solidFill>
                  <a:srgbClr val="FF6600"/>
                </a:solidFill>
                <a:latin typeface="Arial" charset="0"/>
              </a:rPr>
              <a:t>E</a:t>
            </a:r>
            <a:r>
              <a:rPr lang="en-US" sz="2800" b="1" dirty="0">
                <a:solidFill>
                  <a:srgbClr val="008000"/>
                </a:solidFill>
                <a:latin typeface="Arial" charset="0"/>
              </a:rPr>
              <a:t> – Edit</a:t>
            </a:r>
          </a:p>
          <a:p>
            <a:pPr lvl="1" eaLnBrk="1" hangingPunct="1">
              <a:buFontTx/>
              <a:buNone/>
              <a:defRPr/>
            </a:pPr>
            <a:r>
              <a:rPr lang="en-US" sz="2800" b="1" dirty="0">
                <a:solidFill>
                  <a:srgbClr val="FF6600"/>
                </a:solidFill>
                <a:latin typeface="Arial" charset="0"/>
              </a:rPr>
              <a:t>L</a:t>
            </a:r>
            <a:r>
              <a:rPr lang="en-US" sz="2800" b="1" dirty="0">
                <a:solidFill>
                  <a:srgbClr val="008000"/>
                </a:solidFill>
                <a:latin typeface="Arial" charset="0"/>
              </a:rPr>
              <a:t> – List</a:t>
            </a:r>
          </a:p>
          <a:p>
            <a:pPr lvl="1" eaLnBrk="1" hangingPunct="1">
              <a:buFontTx/>
              <a:buNone/>
              <a:defRPr/>
            </a:pPr>
            <a:r>
              <a:rPr lang="en-US" sz="2800" b="1" dirty="0">
                <a:solidFill>
                  <a:srgbClr val="FF6600"/>
                </a:solidFill>
                <a:latin typeface="Arial" charset="0"/>
              </a:rPr>
              <a:t>M</a:t>
            </a:r>
            <a:r>
              <a:rPr lang="en-US" sz="2800" b="1" dirty="0">
                <a:solidFill>
                  <a:srgbClr val="008000"/>
                </a:solidFill>
                <a:latin typeface="Arial" charset="0"/>
              </a:rPr>
              <a:t> – Maintain</a:t>
            </a:r>
          </a:p>
          <a:p>
            <a:pPr lvl="1" eaLnBrk="1" hangingPunct="1">
              <a:buFontTx/>
              <a:buNone/>
              <a:defRPr/>
            </a:pPr>
            <a:r>
              <a:rPr lang="en-US" sz="2800" b="1" dirty="0">
                <a:solidFill>
                  <a:srgbClr val="FF6600"/>
                </a:solidFill>
                <a:latin typeface="Arial" charset="0"/>
              </a:rPr>
              <a:t>N</a:t>
            </a:r>
            <a:r>
              <a:rPr lang="en-US" sz="2800" b="1" dirty="0">
                <a:solidFill>
                  <a:srgbClr val="008000"/>
                </a:solidFill>
                <a:latin typeface="Arial" charset="0"/>
              </a:rPr>
              <a:t> – New</a:t>
            </a:r>
          </a:p>
          <a:p>
            <a:pPr lvl="1" eaLnBrk="1" hangingPunct="1">
              <a:buFontTx/>
              <a:buNone/>
              <a:defRPr/>
            </a:pPr>
            <a:endParaRPr lang="en-US" sz="2800" b="1" dirty="0">
              <a:solidFill>
                <a:srgbClr val="008000"/>
              </a:solidFill>
              <a:latin typeface="Arial" charset="0"/>
            </a:endParaRPr>
          </a:p>
          <a:p>
            <a:pPr lvl="1" eaLnBrk="1" hangingPunct="1">
              <a:defRPr/>
            </a:pPr>
            <a:endParaRPr lang="en-US" dirty="0"/>
          </a:p>
        </p:txBody>
      </p:sp>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r>
              <a:rPr lang="en-US" altLang="en-US" sz="1400">
                <a:solidFill>
                  <a:schemeClr val="tx1"/>
                </a:solidFill>
                <a:latin typeface="Times New Roman" pitchFamily="18" charset="0"/>
              </a:rPr>
              <a:t>Accessing WIMS</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rgbClr val="000078"/>
                </a:solidFill>
                <a:latin typeface="Verdana" pitchFamily="34" charset="0"/>
              </a:defRPr>
            </a:lvl1pPr>
            <a:lvl2pPr marL="742950" indent="-285750" eaLnBrk="0" hangingPunct="0">
              <a:spcBef>
                <a:spcPct val="20000"/>
              </a:spcBef>
              <a:buChar char="–"/>
              <a:defRPr sz="2400">
                <a:solidFill>
                  <a:srgbClr val="000078"/>
                </a:solidFill>
                <a:latin typeface="Verdana" pitchFamily="34" charset="0"/>
              </a:defRPr>
            </a:lvl2pPr>
            <a:lvl3pPr marL="1143000" indent="-228600" eaLnBrk="0" hangingPunct="0">
              <a:spcBef>
                <a:spcPct val="20000"/>
              </a:spcBef>
              <a:buChar char="•"/>
              <a:defRPr sz="2000">
                <a:solidFill>
                  <a:srgbClr val="000078"/>
                </a:solidFill>
                <a:latin typeface="Verdana" pitchFamily="34" charset="0"/>
              </a:defRPr>
            </a:lvl3pPr>
            <a:lvl4pPr marL="1600200" indent="-228600" eaLnBrk="0" hangingPunct="0">
              <a:spcBef>
                <a:spcPct val="20000"/>
              </a:spcBef>
              <a:buChar char="–"/>
              <a:defRPr>
                <a:solidFill>
                  <a:srgbClr val="000078"/>
                </a:solidFill>
                <a:latin typeface="Verdana" pitchFamily="34" charset="0"/>
              </a:defRPr>
            </a:lvl4pPr>
            <a:lvl5pPr marL="2057400" indent="-228600" eaLnBrk="0" hangingPunct="0">
              <a:spcBef>
                <a:spcPct val="20000"/>
              </a:spcBef>
              <a:buChar char="»"/>
              <a:defRPr>
                <a:solidFill>
                  <a:srgbClr val="000078"/>
                </a:solidFill>
                <a:latin typeface="Verdana" pitchFamily="34" charset="0"/>
              </a:defRPr>
            </a:lvl5pPr>
            <a:lvl6pPr marL="2514600" indent="-228600" eaLnBrk="0" fontAlgn="base" hangingPunct="0">
              <a:spcBef>
                <a:spcPct val="20000"/>
              </a:spcBef>
              <a:spcAft>
                <a:spcPct val="0"/>
              </a:spcAft>
              <a:buChar char="»"/>
              <a:defRPr>
                <a:solidFill>
                  <a:srgbClr val="000078"/>
                </a:solidFill>
                <a:latin typeface="Verdana" pitchFamily="34" charset="0"/>
              </a:defRPr>
            </a:lvl6pPr>
            <a:lvl7pPr marL="2971800" indent="-228600" eaLnBrk="0" fontAlgn="base" hangingPunct="0">
              <a:spcBef>
                <a:spcPct val="20000"/>
              </a:spcBef>
              <a:spcAft>
                <a:spcPct val="0"/>
              </a:spcAft>
              <a:buChar char="»"/>
              <a:defRPr>
                <a:solidFill>
                  <a:srgbClr val="000078"/>
                </a:solidFill>
                <a:latin typeface="Verdana" pitchFamily="34" charset="0"/>
              </a:defRPr>
            </a:lvl7pPr>
            <a:lvl8pPr marL="3429000" indent="-228600" eaLnBrk="0" fontAlgn="base" hangingPunct="0">
              <a:spcBef>
                <a:spcPct val="20000"/>
              </a:spcBef>
              <a:spcAft>
                <a:spcPct val="0"/>
              </a:spcAft>
              <a:buChar char="»"/>
              <a:defRPr>
                <a:solidFill>
                  <a:srgbClr val="000078"/>
                </a:solidFill>
                <a:latin typeface="Verdana" pitchFamily="34" charset="0"/>
              </a:defRPr>
            </a:lvl8pPr>
            <a:lvl9pPr marL="3886200" indent="-228600" eaLnBrk="0" fontAlgn="base" hangingPunct="0">
              <a:spcBef>
                <a:spcPct val="20000"/>
              </a:spcBef>
              <a:spcAft>
                <a:spcPct val="0"/>
              </a:spcAft>
              <a:buChar char="»"/>
              <a:defRPr>
                <a:solidFill>
                  <a:srgbClr val="000078"/>
                </a:solidFill>
                <a:latin typeface="Verdana" pitchFamily="34" charset="0"/>
              </a:defRPr>
            </a:lvl9pPr>
          </a:lstStyle>
          <a:p>
            <a:pPr eaLnBrk="1" hangingPunct="1">
              <a:spcBef>
                <a:spcPct val="0"/>
              </a:spcBef>
              <a:buFontTx/>
              <a:buNone/>
            </a:pPr>
            <a:fld id="{2FA28B04-ADFF-497D-A112-1B801AC7AA54}" type="slidenum">
              <a:rPr lang="en-US" altLang="en-US" sz="1400" smtClean="0">
                <a:solidFill>
                  <a:schemeClr val="tx1"/>
                </a:solidFill>
                <a:latin typeface="Times New Roman" pitchFamily="18" charset="0"/>
              </a:rPr>
              <a:pPr eaLnBrk="1" hangingPunct="1">
                <a:spcBef>
                  <a:spcPct val="0"/>
                </a:spcBef>
                <a:buFontTx/>
                <a:buNone/>
              </a:pPr>
              <a:t>9</a:t>
            </a:fld>
            <a:endParaRPr lang="en-US" altLang="en-US" sz="1400">
              <a:solidFill>
                <a:schemeClr val="tx1"/>
              </a:solidFill>
              <a:latin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31287</TotalTime>
  <Words>2589</Words>
  <Application>Microsoft Office PowerPoint</Application>
  <PresentationFormat>On-screen Show (4:3)</PresentationFormat>
  <Paragraphs>319</Paragraphs>
  <Slides>49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Gill Sans MT</vt:lpstr>
      <vt:lpstr>Roboto</vt:lpstr>
      <vt:lpstr>Tahoma</vt:lpstr>
      <vt:lpstr>Times New Roman</vt:lpstr>
      <vt:lpstr>Verdana</vt:lpstr>
      <vt:lpstr>Office Theme</vt:lpstr>
      <vt:lpstr>WIMS User Guide</vt:lpstr>
      <vt:lpstr>Objectives</vt:lpstr>
      <vt:lpstr>Wildland Fire Application Portal </vt:lpstr>
      <vt:lpstr>PowerPoint Presentation</vt:lpstr>
      <vt:lpstr>PowerPoint Presentation</vt:lpstr>
      <vt:lpstr>Navigating in WIMS</vt:lpstr>
      <vt:lpstr>PowerPoint Presentation</vt:lpstr>
      <vt:lpstr>PowerPoint Presentation</vt:lpstr>
      <vt:lpstr>WIMS FastPaths </vt:lpstr>
      <vt:lpstr>Commonly Used FastPaths</vt:lpstr>
      <vt:lpstr>Additional FastPaths</vt:lpstr>
      <vt:lpstr>PowerPoint Presentation</vt:lpstr>
      <vt:lpstr>List of WIMS FastPaths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PLST FastPath-Data Capture and Output</vt:lpstr>
      <vt:lpstr>PowerPoint Presentation</vt:lpstr>
      <vt:lpstr>PowerPoint Presentation</vt:lpstr>
      <vt:lpstr>PowerPoint Presentation</vt:lpstr>
      <vt:lpstr>WIMS</vt:lpstr>
      <vt:lpstr>Objectives</vt:lpstr>
      <vt:lpstr>Edit Observations</vt:lpstr>
      <vt:lpstr>Entering/Edit Observations</vt:lpstr>
      <vt:lpstr>PowerPoint Presentation</vt:lpstr>
      <vt:lpstr>SNOW FLAG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WET FLAG</vt:lpstr>
      <vt:lpstr>Print/Export Observations</vt:lpstr>
      <vt:lpstr>PowerPoint Presentation</vt:lpstr>
      <vt:lpstr>PowerPoint Presentation</vt:lpstr>
      <vt:lpstr>PowerPoint Presentation</vt:lpstr>
      <vt:lpstr>Questions/Comments? Please send to Steve Marien at: stephen_marien@nps.gov</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Accessing WIMS</dc:title>
  <dc:creator>FSDefaultUser</dc:creator>
  <cp:lastModifiedBy>Marien, Stephen P.</cp:lastModifiedBy>
  <cp:revision>83</cp:revision>
  <dcterms:created xsi:type="dcterms:W3CDTF">2003-04-09T15:01:09Z</dcterms:created>
  <dcterms:modified xsi:type="dcterms:W3CDTF">2022-04-18T20:53:01Z</dcterms:modified>
</cp:coreProperties>
</file>